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713" r:id="rId5"/>
    <p:sldMasterId id="2147483676" r:id="rId6"/>
  </p:sldMasterIdLst>
  <p:notesMasterIdLst>
    <p:notesMasterId r:id="rId56"/>
  </p:notesMasterIdLst>
  <p:handoutMasterIdLst>
    <p:handoutMasterId r:id="rId57"/>
  </p:handoutMasterIdLst>
  <p:sldIdLst>
    <p:sldId id="353" r:id="rId7"/>
    <p:sldId id="358" r:id="rId8"/>
    <p:sldId id="370" r:id="rId9"/>
    <p:sldId id="470" r:id="rId10"/>
    <p:sldId id="403" r:id="rId11"/>
    <p:sldId id="432" r:id="rId12"/>
    <p:sldId id="360" r:id="rId13"/>
    <p:sldId id="383" r:id="rId14"/>
    <p:sldId id="384" r:id="rId15"/>
    <p:sldId id="382" r:id="rId16"/>
    <p:sldId id="386" r:id="rId17"/>
    <p:sldId id="387" r:id="rId18"/>
    <p:sldId id="388" r:id="rId19"/>
    <p:sldId id="389" r:id="rId20"/>
    <p:sldId id="390" r:id="rId21"/>
    <p:sldId id="391" r:id="rId22"/>
    <p:sldId id="408" r:id="rId23"/>
    <p:sldId id="392" r:id="rId24"/>
    <p:sldId id="414" r:id="rId25"/>
    <p:sldId id="399" r:id="rId26"/>
    <p:sldId id="412" r:id="rId27"/>
    <p:sldId id="401" r:id="rId28"/>
    <p:sldId id="420" r:id="rId29"/>
    <p:sldId id="402" r:id="rId30"/>
    <p:sldId id="395" r:id="rId31"/>
    <p:sldId id="406" r:id="rId32"/>
    <p:sldId id="393" r:id="rId33"/>
    <p:sldId id="415" r:id="rId34"/>
    <p:sldId id="413" r:id="rId35"/>
    <p:sldId id="416" r:id="rId36"/>
    <p:sldId id="421" r:id="rId37"/>
    <p:sldId id="422" r:id="rId38"/>
    <p:sldId id="404" r:id="rId39"/>
    <p:sldId id="407" r:id="rId40"/>
    <p:sldId id="394" r:id="rId41"/>
    <p:sldId id="417" r:id="rId42"/>
    <p:sldId id="397" r:id="rId43"/>
    <p:sldId id="425" r:id="rId44"/>
    <p:sldId id="427" r:id="rId45"/>
    <p:sldId id="428" r:id="rId46"/>
    <p:sldId id="411" r:id="rId47"/>
    <p:sldId id="396" r:id="rId48"/>
    <p:sldId id="429" r:id="rId49"/>
    <p:sldId id="400" r:id="rId50"/>
    <p:sldId id="424" r:id="rId51"/>
    <p:sldId id="431" r:id="rId52"/>
    <p:sldId id="409" r:id="rId53"/>
    <p:sldId id="430" r:id="rId54"/>
    <p:sldId id="364" r:id="rId55"/>
  </p:sldIdLst>
  <p:sldSz cx="9144000" cy="5143500" type="screen16x9"/>
  <p:notesSz cx="6858000" cy="2314575"/>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736" userDrawn="1">
          <p15:clr>
            <a:srgbClr val="A4A3A4"/>
          </p15:clr>
        </p15:guide>
        <p15:guide id="2" pos="147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F00"/>
    <a:srgbClr val="CEDB56"/>
    <a:srgbClr val="D35D47"/>
    <a:srgbClr val="008ACF"/>
    <a:srgbClr val="2B2F2F"/>
    <a:srgbClr val="134056"/>
    <a:srgbClr val="222222"/>
    <a:srgbClr val="0071AA"/>
    <a:srgbClr val="FEFEF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81" autoAdjust="0"/>
    <p:restoredTop sz="87745" autoAdjust="0"/>
  </p:normalViewPr>
  <p:slideViewPr>
    <p:cSldViewPr snapToGrid="0">
      <p:cViewPr varScale="1">
        <p:scale>
          <a:sx n="142" d="100"/>
          <a:sy n="142" d="100"/>
        </p:scale>
        <p:origin x="1080" y="5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736"/>
        <p:guide pos="147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handoutMaster" Target="handoutMasters/handout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Fundamental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errBars>
            <c:errBarType val="both"/>
            <c:errValType val="cust"/>
            <c:noEndCap val="0"/>
            <c:plus>
              <c:numRef>
                <c:f>Sheet1!$C$2:$C$3</c:f>
                <c:numCache>
                  <c:formatCode>General</c:formatCode>
                  <c:ptCount val="2"/>
                  <c:pt idx="0">
                    <c:v>3</c:v>
                  </c:pt>
                  <c:pt idx="1">
                    <c:v>3</c:v>
                  </c:pt>
                </c:numCache>
              </c:numRef>
            </c:plus>
            <c:minus>
              <c:numRef>
                <c:f>Sheet1!$C$2:$C$3</c:f>
                <c:numCache>
                  <c:formatCode>General</c:formatCode>
                  <c:ptCount val="2"/>
                  <c:pt idx="0">
                    <c:v>3</c:v>
                  </c:pt>
                  <c:pt idx="1">
                    <c:v>3</c:v>
                  </c:pt>
                </c:numCache>
              </c:numRef>
            </c:minus>
            <c:spPr>
              <a:noFill/>
              <a:ln w="9525" cap="flat" cmpd="sng" algn="ctr">
                <a:solidFill>
                  <a:srgbClr val="FF0000"/>
                </a:solidFill>
                <a:round/>
              </a:ln>
              <a:effectLst/>
            </c:spPr>
          </c:errBars>
          <c:cat>
            <c:strRef>
              <c:f>Sheet1!$A$2:$A$3</c:f>
              <c:strCache>
                <c:ptCount val="2"/>
                <c:pt idx="0">
                  <c:v>Arithmetic</c:v>
                </c:pt>
                <c:pt idx="1">
                  <c:v>Scaling</c:v>
                </c:pt>
              </c:strCache>
            </c:strRef>
          </c:cat>
          <c:val>
            <c:numRef>
              <c:f>Sheet1!$B$2:$B$3</c:f>
              <c:numCache>
                <c:formatCode>General</c:formatCode>
                <c:ptCount val="2"/>
                <c:pt idx="0">
                  <c:v>208</c:v>
                </c:pt>
                <c:pt idx="1">
                  <c:v>195</c:v>
                </c:pt>
              </c:numCache>
            </c:numRef>
          </c:val>
          <c:extLst>
            <c:ext xmlns:c16="http://schemas.microsoft.com/office/drawing/2014/chart" uri="{C3380CC4-5D6E-409C-BE32-E72D297353CC}">
              <c16:uniqueId val="{00000000-C6B8-4A7B-927D-D0202D0A5AF1}"/>
            </c:ext>
          </c:extLst>
        </c:ser>
        <c:ser>
          <c:idx val="2"/>
          <c:order val="1"/>
          <c:tx>
            <c:strRef>
              <c:f>Sheet1!$D$1</c:f>
              <c:strCache>
                <c:ptCount val="1"/>
                <c:pt idx="0">
                  <c:v>Quantity</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errBars>
            <c:errBarType val="both"/>
            <c:errValType val="cust"/>
            <c:noEndCap val="0"/>
            <c:plus>
              <c:numRef>
                <c:f>Sheet1!$E$2:$E$3</c:f>
                <c:numCache>
                  <c:formatCode>General</c:formatCode>
                  <c:ptCount val="2"/>
                  <c:pt idx="0">
                    <c:v>9000</c:v>
                  </c:pt>
                  <c:pt idx="1">
                    <c:v>4000</c:v>
                  </c:pt>
                </c:numCache>
              </c:numRef>
            </c:plus>
            <c:minus>
              <c:numRef>
                <c:f>Sheet1!$E$2:$E$3</c:f>
                <c:numCache>
                  <c:formatCode>General</c:formatCode>
                  <c:ptCount val="2"/>
                  <c:pt idx="0">
                    <c:v>9000</c:v>
                  </c:pt>
                  <c:pt idx="1">
                    <c:v>4000</c:v>
                  </c:pt>
                </c:numCache>
              </c:numRef>
            </c:minus>
            <c:spPr>
              <a:noFill/>
              <a:ln w="9525" cap="flat" cmpd="sng" algn="ctr">
                <a:solidFill>
                  <a:srgbClr val="FF0000"/>
                </a:solidFill>
                <a:round/>
              </a:ln>
              <a:effectLst/>
            </c:spPr>
          </c:errBars>
          <c:cat>
            <c:strRef>
              <c:f>Sheet1!$A$2:$A$3</c:f>
              <c:strCache>
                <c:ptCount val="2"/>
                <c:pt idx="0">
                  <c:v>Arithmetic</c:v>
                </c:pt>
                <c:pt idx="1">
                  <c:v>Scaling</c:v>
                </c:pt>
              </c:strCache>
            </c:strRef>
          </c:cat>
          <c:val>
            <c:numRef>
              <c:f>Sheet1!$D$2:$D$3</c:f>
              <c:numCache>
                <c:formatCode>General</c:formatCode>
                <c:ptCount val="2"/>
                <c:pt idx="0">
                  <c:v>304000</c:v>
                </c:pt>
                <c:pt idx="1">
                  <c:v>225000</c:v>
                </c:pt>
              </c:numCache>
            </c:numRef>
          </c:val>
          <c:extLst>
            <c:ext xmlns:c16="http://schemas.microsoft.com/office/drawing/2014/chart" uri="{C3380CC4-5D6E-409C-BE32-E72D297353CC}">
              <c16:uniqueId val="{00000005-C6B8-4A7B-927D-D0202D0A5AF1}"/>
            </c:ext>
          </c:extLst>
        </c:ser>
        <c:dLbls>
          <c:showLegendKey val="0"/>
          <c:showVal val="0"/>
          <c:showCatName val="0"/>
          <c:showSerName val="0"/>
          <c:showPercent val="0"/>
          <c:showBubbleSize val="0"/>
        </c:dLbls>
        <c:gapWidth val="100"/>
        <c:overlap val="-24"/>
        <c:axId val="1430158240"/>
        <c:axId val="592417520"/>
      </c:barChart>
      <c:catAx>
        <c:axId val="143015824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2417520"/>
        <c:crosses val="autoZero"/>
        <c:auto val="1"/>
        <c:lblAlgn val="ctr"/>
        <c:lblOffset val="100"/>
        <c:noMultiLvlLbl val="0"/>
      </c:catAx>
      <c:valAx>
        <c:axId val="59241752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Duration (mean +- std dev) [ns]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30158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Fundamental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errBars>
            <c:errBarType val="both"/>
            <c:errValType val="cust"/>
            <c:noEndCap val="0"/>
            <c:plus>
              <c:numRef>
                <c:f>Sheet1!$C$2:$C$3</c:f>
                <c:numCache>
                  <c:formatCode>General</c:formatCode>
                  <c:ptCount val="2"/>
                  <c:pt idx="0">
                    <c:v>0.24399999999999999</c:v>
                  </c:pt>
                  <c:pt idx="1">
                    <c:v>0.16700000000000001</c:v>
                  </c:pt>
                </c:numCache>
              </c:numRef>
            </c:plus>
            <c:minus>
              <c:numRef>
                <c:f>Sheet1!$C$2:$C$3</c:f>
                <c:numCache>
                  <c:formatCode>General</c:formatCode>
                  <c:ptCount val="2"/>
                  <c:pt idx="0">
                    <c:v>0.24399999999999999</c:v>
                  </c:pt>
                  <c:pt idx="1">
                    <c:v>0.16700000000000001</c:v>
                  </c:pt>
                </c:numCache>
              </c:numRef>
            </c:minus>
            <c:spPr>
              <a:noFill/>
              <a:ln w="9525" cap="flat" cmpd="sng" algn="ctr">
                <a:solidFill>
                  <a:srgbClr val="FF0000"/>
                </a:solidFill>
                <a:round/>
              </a:ln>
              <a:effectLst/>
            </c:spPr>
          </c:errBars>
          <c:cat>
            <c:strRef>
              <c:f>Sheet1!$A$2:$A$3</c:f>
              <c:strCache>
                <c:ptCount val="2"/>
                <c:pt idx="0">
                  <c:v>Arithmetic</c:v>
                </c:pt>
                <c:pt idx="1">
                  <c:v>Scaling</c:v>
                </c:pt>
              </c:strCache>
            </c:strRef>
          </c:cat>
          <c:val>
            <c:numRef>
              <c:f>Sheet1!$B$2:$B$3</c:f>
              <c:numCache>
                <c:formatCode>General</c:formatCode>
                <c:ptCount val="2"/>
                <c:pt idx="0">
                  <c:v>4.4269999999999996</c:v>
                </c:pt>
                <c:pt idx="1">
                  <c:v>4.2960000000000003</c:v>
                </c:pt>
              </c:numCache>
            </c:numRef>
          </c:val>
          <c:extLst>
            <c:ext xmlns:c16="http://schemas.microsoft.com/office/drawing/2014/chart" uri="{C3380CC4-5D6E-409C-BE32-E72D297353CC}">
              <c16:uniqueId val="{00000000-C6B8-4A7B-927D-D0202D0A5AF1}"/>
            </c:ext>
          </c:extLst>
        </c:ser>
        <c:ser>
          <c:idx val="2"/>
          <c:order val="1"/>
          <c:tx>
            <c:strRef>
              <c:f>Sheet1!$D$1</c:f>
              <c:strCache>
                <c:ptCount val="1"/>
                <c:pt idx="0">
                  <c:v>Quantity</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errBars>
            <c:errBarType val="both"/>
            <c:errValType val="cust"/>
            <c:noEndCap val="0"/>
            <c:plus>
              <c:numRef>
                <c:f>Sheet1!$E$2:$E$3</c:f>
                <c:numCache>
                  <c:formatCode>General</c:formatCode>
                  <c:ptCount val="2"/>
                  <c:pt idx="0">
                    <c:v>4.93</c:v>
                  </c:pt>
                  <c:pt idx="1">
                    <c:v>5.577</c:v>
                  </c:pt>
                </c:numCache>
              </c:numRef>
            </c:plus>
            <c:minus>
              <c:numRef>
                <c:f>Sheet1!$E$2:$E$3</c:f>
                <c:numCache>
                  <c:formatCode>General</c:formatCode>
                  <c:ptCount val="2"/>
                  <c:pt idx="0">
                    <c:v>4.93</c:v>
                  </c:pt>
                  <c:pt idx="1">
                    <c:v>5.577</c:v>
                  </c:pt>
                </c:numCache>
              </c:numRef>
            </c:minus>
            <c:spPr>
              <a:noFill/>
              <a:ln w="9525" cap="flat" cmpd="sng" algn="ctr">
                <a:solidFill>
                  <a:srgbClr val="FF0000"/>
                </a:solidFill>
                <a:round/>
              </a:ln>
              <a:effectLst/>
            </c:spPr>
          </c:errBars>
          <c:cat>
            <c:strRef>
              <c:f>Sheet1!$A$2:$A$3</c:f>
              <c:strCache>
                <c:ptCount val="2"/>
                <c:pt idx="0">
                  <c:v>Arithmetic</c:v>
                </c:pt>
                <c:pt idx="1">
                  <c:v>Scaling</c:v>
                </c:pt>
              </c:strCache>
            </c:strRef>
          </c:cat>
          <c:val>
            <c:numRef>
              <c:f>Sheet1!$D$2:$D$3</c:f>
              <c:numCache>
                <c:formatCode>General</c:formatCode>
                <c:ptCount val="2"/>
                <c:pt idx="0">
                  <c:v>2879</c:v>
                </c:pt>
                <c:pt idx="1">
                  <c:v>1627</c:v>
                </c:pt>
              </c:numCache>
            </c:numRef>
          </c:val>
          <c:extLst>
            <c:ext xmlns:c16="http://schemas.microsoft.com/office/drawing/2014/chart" uri="{C3380CC4-5D6E-409C-BE32-E72D297353CC}">
              <c16:uniqueId val="{00000005-C6B8-4A7B-927D-D0202D0A5AF1}"/>
            </c:ext>
          </c:extLst>
        </c:ser>
        <c:dLbls>
          <c:showLegendKey val="0"/>
          <c:showVal val="0"/>
          <c:showCatName val="0"/>
          <c:showSerName val="0"/>
          <c:showPercent val="0"/>
          <c:showBubbleSize val="0"/>
        </c:dLbls>
        <c:gapWidth val="100"/>
        <c:overlap val="-24"/>
        <c:axId val="1430158240"/>
        <c:axId val="592417520"/>
      </c:barChart>
      <c:catAx>
        <c:axId val="143015824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2417520"/>
        <c:crosses val="autoZero"/>
        <c:auto val="1"/>
        <c:lblAlgn val="ctr"/>
        <c:lblOffset val="100"/>
        <c:noMultiLvlLbl val="0"/>
      </c:catAx>
      <c:valAx>
        <c:axId val="59241752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Duration (mean +- std dev) [ns]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30158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Fundamental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errBars>
            <c:errBarType val="both"/>
            <c:errValType val="cust"/>
            <c:noEndCap val="0"/>
            <c:plus>
              <c:numRef>
                <c:f>Sheet1!$C$2:$C$3</c:f>
                <c:numCache>
                  <c:formatCode>General</c:formatCode>
                  <c:ptCount val="2"/>
                  <c:pt idx="0">
                    <c:v>0.05</c:v>
                  </c:pt>
                  <c:pt idx="1">
                    <c:v>0.05</c:v>
                  </c:pt>
                </c:numCache>
              </c:numRef>
            </c:plus>
            <c:minus>
              <c:numRef>
                <c:f>Sheet1!$C$2:$C$3</c:f>
                <c:numCache>
                  <c:formatCode>General</c:formatCode>
                  <c:ptCount val="2"/>
                  <c:pt idx="0">
                    <c:v>0.05</c:v>
                  </c:pt>
                  <c:pt idx="1">
                    <c:v>0.05</c:v>
                  </c:pt>
                </c:numCache>
              </c:numRef>
            </c:minus>
            <c:spPr>
              <a:noFill/>
              <a:ln w="9525" cap="flat" cmpd="sng" algn="ctr">
                <a:solidFill>
                  <a:srgbClr val="FF0000"/>
                </a:solidFill>
                <a:round/>
              </a:ln>
              <a:effectLst/>
            </c:spPr>
          </c:errBars>
          <c:cat>
            <c:strRef>
              <c:f>Sheet1!$A$2:$A$3</c:f>
              <c:strCache>
                <c:ptCount val="2"/>
                <c:pt idx="0">
                  <c:v>Arithmetic</c:v>
                </c:pt>
                <c:pt idx="1">
                  <c:v>Scaling</c:v>
                </c:pt>
              </c:strCache>
            </c:strRef>
          </c:cat>
          <c:val>
            <c:numRef>
              <c:f>Sheet1!$B$2:$B$3</c:f>
              <c:numCache>
                <c:formatCode>General</c:formatCode>
                <c:ptCount val="2"/>
                <c:pt idx="0">
                  <c:v>2.25</c:v>
                </c:pt>
                <c:pt idx="1">
                  <c:v>1.06</c:v>
                </c:pt>
              </c:numCache>
            </c:numRef>
          </c:val>
          <c:extLst>
            <c:ext xmlns:c16="http://schemas.microsoft.com/office/drawing/2014/chart" uri="{C3380CC4-5D6E-409C-BE32-E72D297353CC}">
              <c16:uniqueId val="{00000000-C6B8-4A7B-927D-D0202D0A5AF1}"/>
            </c:ext>
          </c:extLst>
        </c:ser>
        <c:ser>
          <c:idx val="2"/>
          <c:order val="1"/>
          <c:tx>
            <c:strRef>
              <c:f>Sheet1!$D$1</c:f>
              <c:strCache>
                <c:ptCount val="1"/>
                <c:pt idx="0">
                  <c:v>Quantity</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errBars>
            <c:errBarType val="both"/>
            <c:errValType val="cust"/>
            <c:noEndCap val="0"/>
            <c:plus>
              <c:numRef>
                <c:f>Sheet1!$E$2:$E$3</c:f>
                <c:numCache>
                  <c:formatCode>General</c:formatCode>
                  <c:ptCount val="2"/>
                  <c:pt idx="0">
                    <c:v>0.04</c:v>
                  </c:pt>
                  <c:pt idx="1">
                    <c:v>0.05</c:v>
                  </c:pt>
                </c:numCache>
              </c:numRef>
            </c:plus>
            <c:minus>
              <c:numRef>
                <c:f>Sheet1!$E$2:$E$3</c:f>
                <c:numCache>
                  <c:formatCode>General</c:formatCode>
                  <c:ptCount val="2"/>
                  <c:pt idx="0">
                    <c:v>0.04</c:v>
                  </c:pt>
                  <c:pt idx="1">
                    <c:v>0.05</c:v>
                  </c:pt>
                </c:numCache>
              </c:numRef>
            </c:minus>
            <c:spPr>
              <a:noFill/>
              <a:ln w="9525" cap="flat" cmpd="sng" algn="ctr">
                <a:solidFill>
                  <a:srgbClr val="FF0000"/>
                </a:solidFill>
                <a:round/>
              </a:ln>
              <a:effectLst/>
            </c:spPr>
          </c:errBars>
          <c:cat>
            <c:strRef>
              <c:f>Sheet1!$A$2:$A$3</c:f>
              <c:strCache>
                <c:ptCount val="2"/>
                <c:pt idx="0">
                  <c:v>Arithmetic</c:v>
                </c:pt>
                <c:pt idx="1">
                  <c:v>Scaling</c:v>
                </c:pt>
              </c:strCache>
            </c:strRef>
          </c:cat>
          <c:val>
            <c:numRef>
              <c:f>Sheet1!$D$2:$D$3</c:f>
              <c:numCache>
                <c:formatCode>General</c:formatCode>
                <c:ptCount val="2"/>
                <c:pt idx="0">
                  <c:v>2.25</c:v>
                </c:pt>
                <c:pt idx="1">
                  <c:v>1.07</c:v>
                </c:pt>
              </c:numCache>
            </c:numRef>
          </c:val>
          <c:extLst>
            <c:ext xmlns:c16="http://schemas.microsoft.com/office/drawing/2014/chart" uri="{C3380CC4-5D6E-409C-BE32-E72D297353CC}">
              <c16:uniqueId val="{00000005-C6B8-4A7B-927D-D0202D0A5AF1}"/>
            </c:ext>
          </c:extLst>
        </c:ser>
        <c:dLbls>
          <c:showLegendKey val="0"/>
          <c:showVal val="0"/>
          <c:showCatName val="0"/>
          <c:showSerName val="0"/>
          <c:showPercent val="0"/>
          <c:showBubbleSize val="0"/>
        </c:dLbls>
        <c:gapWidth val="100"/>
        <c:overlap val="-24"/>
        <c:axId val="1430158240"/>
        <c:axId val="592417520"/>
      </c:barChart>
      <c:catAx>
        <c:axId val="143015824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2417520"/>
        <c:crosses val="autoZero"/>
        <c:auto val="1"/>
        <c:lblAlgn val="ctr"/>
        <c:lblOffset val="100"/>
        <c:noMultiLvlLbl val="0"/>
      </c:catAx>
      <c:valAx>
        <c:axId val="592417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Duration (mean +- std dev) [ns]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30158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Fundamental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errBars>
            <c:errBarType val="both"/>
            <c:errValType val="cust"/>
            <c:noEndCap val="0"/>
            <c:plus>
              <c:numRef>
                <c:f>Sheet1!$C$2:$C$4</c:f>
                <c:numCache>
                  <c:formatCode>General</c:formatCode>
                  <c:ptCount val="3"/>
                  <c:pt idx="0">
                    <c:v>3</c:v>
                  </c:pt>
                  <c:pt idx="1">
                    <c:v>0.24399999999999999</c:v>
                  </c:pt>
                  <c:pt idx="2">
                    <c:v>0.05</c:v>
                  </c:pt>
                </c:numCache>
              </c:numRef>
            </c:plus>
            <c:minus>
              <c:numRef>
                <c:f>Sheet1!$C$2:$C$4</c:f>
                <c:numCache>
                  <c:formatCode>General</c:formatCode>
                  <c:ptCount val="3"/>
                  <c:pt idx="0">
                    <c:v>3</c:v>
                  </c:pt>
                  <c:pt idx="1">
                    <c:v>0.24399999999999999</c:v>
                  </c:pt>
                  <c:pt idx="2">
                    <c:v>0.05</c:v>
                  </c:pt>
                </c:numCache>
              </c:numRef>
            </c:minus>
            <c:spPr>
              <a:noFill/>
              <a:ln w="9525" cap="flat" cmpd="sng" algn="ctr">
                <a:solidFill>
                  <a:srgbClr val="FF0000"/>
                </a:solidFill>
                <a:round/>
              </a:ln>
              <a:effectLst/>
            </c:spPr>
          </c:errBars>
          <c:cat>
            <c:strRef>
              <c:f>Sheet1!$A$2:$A$4</c:f>
              <c:strCache>
                <c:ptCount val="3"/>
                <c:pt idx="0">
                  <c:v>Pint</c:v>
                </c:pt>
                <c:pt idx="1">
                  <c:v>JSR 385</c:v>
                </c:pt>
                <c:pt idx="2">
                  <c:v>mp-units</c:v>
                </c:pt>
              </c:strCache>
            </c:strRef>
          </c:cat>
          <c:val>
            <c:numRef>
              <c:f>Sheet1!$B$2:$B$4</c:f>
              <c:numCache>
                <c:formatCode>General</c:formatCode>
                <c:ptCount val="3"/>
                <c:pt idx="0">
                  <c:v>208</c:v>
                </c:pt>
                <c:pt idx="1">
                  <c:v>4.4269999999999996</c:v>
                </c:pt>
                <c:pt idx="2">
                  <c:v>2.25</c:v>
                </c:pt>
              </c:numCache>
            </c:numRef>
          </c:val>
          <c:extLst>
            <c:ext xmlns:c16="http://schemas.microsoft.com/office/drawing/2014/chart" uri="{C3380CC4-5D6E-409C-BE32-E72D297353CC}">
              <c16:uniqueId val="{00000000-C6B8-4A7B-927D-D0202D0A5AF1}"/>
            </c:ext>
          </c:extLst>
        </c:ser>
        <c:ser>
          <c:idx val="2"/>
          <c:order val="1"/>
          <c:tx>
            <c:strRef>
              <c:f>Sheet1!$D$1</c:f>
              <c:strCache>
                <c:ptCount val="1"/>
                <c:pt idx="0">
                  <c:v>Quantity</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errBars>
            <c:errBarType val="both"/>
            <c:errValType val="cust"/>
            <c:noEndCap val="0"/>
            <c:plus>
              <c:numRef>
                <c:f>Sheet1!$E$2:$E$4</c:f>
                <c:numCache>
                  <c:formatCode>General</c:formatCode>
                  <c:ptCount val="3"/>
                  <c:pt idx="0">
                    <c:v>9000</c:v>
                  </c:pt>
                  <c:pt idx="1">
                    <c:v>4.93</c:v>
                  </c:pt>
                  <c:pt idx="2">
                    <c:v>0.04</c:v>
                  </c:pt>
                </c:numCache>
              </c:numRef>
            </c:plus>
            <c:minus>
              <c:numRef>
                <c:f>Sheet1!$E$2:$E$4</c:f>
                <c:numCache>
                  <c:formatCode>General</c:formatCode>
                  <c:ptCount val="3"/>
                  <c:pt idx="0">
                    <c:v>9000</c:v>
                  </c:pt>
                  <c:pt idx="1">
                    <c:v>4.93</c:v>
                  </c:pt>
                  <c:pt idx="2">
                    <c:v>0.04</c:v>
                  </c:pt>
                </c:numCache>
              </c:numRef>
            </c:minus>
            <c:spPr>
              <a:noFill/>
              <a:ln w="9525" cap="flat" cmpd="sng" algn="ctr">
                <a:solidFill>
                  <a:srgbClr val="FF0000"/>
                </a:solidFill>
                <a:round/>
              </a:ln>
              <a:effectLst/>
            </c:spPr>
          </c:errBars>
          <c:cat>
            <c:strRef>
              <c:f>Sheet1!$A$2:$A$4</c:f>
              <c:strCache>
                <c:ptCount val="3"/>
                <c:pt idx="0">
                  <c:v>Pint</c:v>
                </c:pt>
                <c:pt idx="1">
                  <c:v>JSR 385</c:v>
                </c:pt>
                <c:pt idx="2">
                  <c:v>mp-units</c:v>
                </c:pt>
              </c:strCache>
            </c:strRef>
          </c:cat>
          <c:val>
            <c:numRef>
              <c:f>Sheet1!$D$2:$D$4</c:f>
              <c:numCache>
                <c:formatCode>General</c:formatCode>
                <c:ptCount val="3"/>
                <c:pt idx="0">
                  <c:v>304000</c:v>
                </c:pt>
                <c:pt idx="1">
                  <c:v>2879</c:v>
                </c:pt>
                <c:pt idx="2">
                  <c:v>2.25</c:v>
                </c:pt>
              </c:numCache>
            </c:numRef>
          </c:val>
          <c:extLst>
            <c:ext xmlns:c16="http://schemas.microsoft.com/office/drawing/2014/chart" uri="{C3380CC4-5D6E-409C-BE32-E72D297353CC}">
              <c16:uniqueId val="{00000005-C6B8-4A7B-927D-D0202D0A5AF1}"/>
            </c:ext>
          </c:extLst>
        </c:ser>
        <c:dLbls>
          <c:showLegendKey val="0"/>
          <c:showVal val="0"/>
          <c:showCatName val="0"/>
          <c:showSerName val="0"/>
          <c:showPercent val="0"/>
          <c:showBubbleSize val="0"/>
        </c:dLbls>
        <c:gapWidth val="100"/>
        <c:overlap val="-24"/>
        <c:axId val="1430158240"/>
        <c:axId val="592417520"/>
      </c:barChart>
      <c:catAx>
        <c:axId val="143015824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2417520"/>
        <c:crosses val="autoZero"/>
        <c:auto val="1"/>
        <c:lblAlgn val="ctr"/>
        <c:lblOffset val="100"/>
        <c:noMultiLvlLbl val="0"/>
      </c:catAx>
      <c:valAx>
        <c:axId val="59241752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Duration (mean +- std dev) [ns]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30158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14FC-A894-4869-A797-1EC82735D106}" type="datetimeFigureOut">
              <a:rPr lang="en-US" smtClean="0"/>
              <a:t>11/30/2020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D33E97-F2BE-44DB-A57D-0C85E2CBF508}" type="slidenum">
              <a:rPr lang="en-US" smtClean="0"/>
              <a:t>‹#›</a:t>
            </a:fld>
            <a:endParaRPr lang="en-US"/>
          </a:p>
        </p:txBody>
      </p:sp>
    </p:spTree>
    <p:extLst>
      <p:ext uri="{BB962C8B-B14F-4D97-AF65-F5344CB8AC3E}">
        <p14:creationId xmlns:p14="http://schemas.microsoft.com/office/powerpoint/2010/main" val="296777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99C05-63F9-4248-8E20-3ACD9DF9DE7F}" type="datetimeFigureOut">
              <a:rPr lang="en-US" smtClean="0"/>
              <a:t>11/30/2020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4FABB-6DBE-47C4-B626-20167906F475}" type="slidenum">
              <a:rPr lang="en-US" smtClean="0"/>
              <a:t>‹#›</a:t>
            </a:fld>
            <a:endParaRPr lang="en-US"/>
          </a:p>
        </p:txBody>
      </p:sp>
    </p:spTree>
    <p:extLst>
      <p:ext uri="{BB962C8B-B14F-4D97-AF65-F5344CB8AC3E}">
        <p14:creationId xmlns:p14="http://schemas.microsoft.com/office/powerpoint/2010/main" val="42748640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a:t>
            </a:fld>
            <a:endParaRPr lang="en-US"/>
          </a:p>
        </p:txBody>
      </p:sp>
    </p:spTree>
    <p:extLst>
      <p:ext uri="{BB962C8B-B14F-4D97-AF65-F5344CB8AC3E}">
        <p14:creationId xmlns:p14="http://schemas.microsoft.com/office/powerpoint/2010/main" val="2012502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Today</a:t>
            </a:r>
            <a:r>
              <a:rPr lang="pl-PL" dirty="0"/>
              <a:t>, we </a:t>
            </a:r>
            <a:r>
              <a:rPr lang="pl-PL" dirty="0" err="1"/>
              <a:t>are</a:t>
            </a:r>
            <a:r>
              <a:rPr lang="pl-PL" dirty="0"/>
              <a:t> </a:t>
            </a:r>
            <a:r>
              <a:rPr lang="pl-PL" dirty="0" err="1"/>
              <a:t>going</a:t>
            </a:r>
            <a:r>
              <a:rPr lang="pl-PL" dirty="0"/>
              <a:t> to </a:t>
            </a:r>
            <a:r>
              <a:rPr lang="pl-PL" dirty="0" err="1"/>
              <a:t>analyze</a:t>
            </a:r>
            <a:r>
              <a:rPr lang="pl-PL" dirty="0"/>
              <a:t> a </a:t>
            </a:r>
            <a:r>
              <a:rPr lang="pl-PL" dirty="0" err="1"/>
              <a:t>short</a:t>
            </a:r>
            <a:r>
              <a:rPr lang="pl-PL" dirty="0"/>
              <a:t> but </a:t>
            </a:r>
            <a:r>
              <a:rPr lang="pl-PL" dirty="0" err="1"/>
              <a:t>specific</a:t>
            </a:r>
            <a:r>
              <a:rPr lang="pl-PL" dirty="0"/>
              <a:t> </a:t>
            </a:r>
            <a:r>
              <a:rPr lang="pl-PL" dirty="0" err="1"/>
              <a:t>scenario</a:t>
            </a:r>
            <a:r>
              <a:rPr lang="pl-PL" dirty="0"/>
              <a:t>. We </a:t>
            </a:r>
            <a:r>
              <a:rPr lang="pl-PL" dirty="0" err="1"/>
              <a:t>will</a:t>
            </a:r>
            <a:r>
              <a:rPr lang="pl-PL" dirty="0"/>
              <a:t> </a:t>
            </a:r>
            <a:r>
              <a:rPr lang="pl-PL" dirty="0" err="1"/>
              <a:t>scope</a:t>
            </a:r>
            <a:r>
              <a:rPr lang="pl-PL" dirty="0"/>
              <a:t> on </a:t>
            </a:r>
            <a:r>
              <a:rPr lang="pl-PL" dirty="0" err="1"/>
              <a:t>really</a:t>
            </a:r>
            <a:r>
              <a:rPr lang="pl-PL" dirty="0"/>
              <a:t> </a:t>
            </a:r>
            <a:r>
              <a:rPr lang="pl-PL" dirty="0" err="1"/>
              <a:t>important</a:t>
            </a:r>
            <a:r>
              <a:rPr lang="pl-PL" dirty="0"/>
              <a:t> non-</a:t>
            </a:r>
            <a:r>
              <a:rPr lang="pl-PL" dirty="0" err="1"/>
              <a:t>functional</a:t>
            </a:r>
            <a:r>
              <a:rPr lang="pl-PL" dirty="0"/>
              <a:t> </a:t>
            </a:r>
            <a:r>
              <a:rPr lang="pl-PL" dirty="0" err="1"/>
              <a:t>reuqirements</a:t>
            </a:r>
            <a:r>
              <a:rPr lang="pl-PL" dirty="0"/>
              <a:t>, </a:t>
            </a:r>
            <a:r>
              <a:rPr lang="pl-PL" dirty="0" err="1"/>
              <a:t>namely</a:t>
            </a:r>
            <a:r>
              <a:rPr lang="pl-PL" dirty="0"/>
              <a:t> </a:t>
            </a:r>
            <a:r>
              <a:rPr lang="pl-PL" dirty="0" err="1"/>
              <a:t>efficiency</a:t>
            </a:r>
            <a:r>
              <a:rPr lang="pl-PL" dirty="0"/>
              <a:t> and </a:t>
            </a:r>
            <a:r>
              <a:rPr lang="pl-PL" dirty="0" err="1"/>
              <a:t>safety</a:t>
            </a:r>
            <a:r>
              <a:rPr lang="pl-PL" dirty="0"/>
              <a:t>. We </a:t>
            </a:r>
            <a:r>
              <a:rPr lang="pl-PL" dirty="0" err="1"/>
              <a:t>will</a:t>
            </a:r>
            <a:r>
              <a:rPr lang="pl-PL" dirty="0"/>
              <a:t> </a:t>
            </a:r>
            <a:r>
              <a:rPr lang="pl-PL" dirty="0" err="1"/>
              <a:t>also</a:t>
            </a:r>
            <a:r>
              <a:rPr lang="pl-PL" dirty="0"/>
              <a:t> talk </a:t>
            </a:r>
            <a:r>
              <a:rPr lang="pl-PL" dirty="0" err="1"/>
              <a:t>about</a:t>
            </a:r>
            <a:r>
              <a:rPr lang="pl-PL" dirty="0"/>
              <a:t> </a:t>
            </a:r>
            <a:r>
              <a:rPr lang="pl-PL" dirty="0" err="1"/>
              <a:t>providing</a:t>
            </a:r>
            <a:r>
              <a:rPr lang="pl-PL" dirty="0"/>
              <a:t> high-</a:t>
            </a:r>
            <a:r>
              <a:rPr lang="pl-PL" dirty="0" err="1"/>
              <a:t>level</a:t>
            </a:r>
            <a:r>
              <a:rPr lang="pl-PL" dirty="0"/>
              <a:t> </a:t>
            </a:r>
            <a:r>
              <a:rPr lang="pl-PL" dirty="0" err="1"/>
              <a:t>abstractions</a:t>
            </a:r>
            <a:r>
              <a:rPr lang="pl-PL" dirty="0"/>
              <a:t> </a:t>
            </a:r>
            <a:r>
              <a:rPr lang="pl-PL" dirty="0" err="1"/>
              <a:t>which</a:t>
            </a:r>
            <a:r>
              <a:rPr lang="pl-PL" dirty="0"/>
              <a:t> </a:t>
            </a:r>
            <a:r>
              <a:rPr lang="pl-PL" dirty="0" err="1"/>
              <a:t>speeds</a:t>
            </a:r>
            <a:r>
              <a:rPr lang="pl-PL" dirty="0"/>
              <a:t> </a:t>
            </a:r>
            <a:r>
              <a:rPr lang="pl-PL" dirty="0" err="1"/>
              <a:t>time</a:t>
            </a:r>
            <a:r>
              <a:rPr lang="pl-PL" dirty="0"/>
              <a:t> to market </a:t>
            </a:r>
            <a:r>
              <a:rPr lang="pl-PL" dirty="0" err="1"/>
              <a:t>quite</a:t>
            </a:r>
            <a:r>
              <a:rPr lang="pl-PL" dirty="0"/>
              <a:t> a lot. </a:t>
            </a:r>
            <a:r>
              <a:rPr lang="pl-PL" dirty="0" err="1"/>
              <a:t>Without</a:t>
            </a:r>
            <a:r>
              <a:rPr lang="pl-PL" dirty="0"/>
              <a:t> </a:t>
            </a:r>
            <a:r>
              <a:rPr lang="pl-PL" dirty="0" err="1"/>
              <a:t>futher</a:t>
            </a:r>
            <a:r>
              <a:rPr lang="pl-PL" dirty="0"/>
              <a:t> </a:t>
            </a:r>
            <a:r>
              <a:rPr lang="pl-PL" dirty="0" err="1"/>
              <a:t>addo</a:t>
            </a:r>
            <a:r>
              <a:rPr lang="pl-PL" dirty="0"/>
              <a:t>, </a:t>
            </a:r>
            <a:r>
              <a:rPr lang="pl-PL" dirty="0" err="1"/>
              <a:t>lets</a:t>
            </a:r>
            <a:r>
              <a:rPr lang="pl-PL" dirty="0"/>
              <a:t> start…</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2</a:t>
            </a:fld>
            <a:endParaRPr lang="en-US"/>
          </a:p>
        </p:txBody>
      </p:sp>
    </p:spTree>
    <p:extLst>
      <p:ext uri="{BB962C8B-B14F-4D97-AF65-F5344CB8AC3E}">
        <p14:creationId xmlns:p14="http://schemas.microsoft.com/office/powerpoint/2010/main" val="3034025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5</a:t>
            </a:fld>
            <a:endParaRPr lang="en-US"/>
          </a:p>
        </p:txBody>
      </p:sp>
    </p:spTree>
    <p:extLst>
      <p:ext uri="{BB962C8B-B14F-4D97-AF65-F5344CB8AC3E}">
        <p14:creationId xmlns:p14="http://schemas.microsoft.com/office/powerpoint/2010/main" val="1183387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A874FABB-6DBE-47C4-B626-20167906F475}" type="slidenum">
              <a:rPr lang="en-US" smtClean="0"/>
              <a:t>13</a:t>
            </a:fld>
            <a:endParaRPr lang="en-US"/>
          </a:p>
        </p:txBody>
      </p:sp>
    </p:spTree>
    <p:extLst>
      <p:ext uri="{BB962C8B-B14F-4D97-AF65-F5344CB8AC3E}">
        <p14:creationId xmlns:p14="http://schemas.microsoft.com/office/powerpoint/2010/main" val="2606049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2">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228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eaker_Slide_3">
    <p:spTree>
      <p:nvGrpSpPr>
        <p:cNvPr id="1" name=""/>
        <p:cNvGrpSpPr/>
        <p:nvPr/>
      </p:nvGrpSpPr>
      <p:grpSpPr>
        <a:xfrm>
          <a:off x="0" y="0"/>
          <a:ext cx="0" cy="0"/>
          <a:chOff x="0" y="0"/>
          <a:chExt cx="0" cy="0"/>
        </a:xfrm>
      </p:grpSpPr>
      <p:sp>
        <p:nvSpPr>
          <p:cNvPr id="20" name="Text Placeholder 13">
            <a:extLst>
              <a:ext uri="{FF2B5EF4-FFF2-40B4-BE49-F238E27FC236}">
                <a16:creationId xmlns:a16="http://schemas.microsoft.com/office/drawing/2014/main" id="{008438AC-B091-A542-9FF2-786065F008B8}"/>
              </a:ext>
            </a:extLst>
          </p:cNvPr>
          <p:cNvSpPr>
            <a:spLocks noGrp="1"/>
          </p:cNvSpPr>
          <p:nvPr>
            <p:ph type="body" idx="13" hasCustomPrompt="1"/>
          </p:nvPr>
        </p:nvSpPr>
        <p:spPr>
          <a:xfrm>
            <a:off x="3747189" y="1344299"/>
            <a:ext cx="4897625" cy="328108"/>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1400" b="1" spc="100" baseline="0">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GOES HERE</a:t>
            </a:r>
          </a:p>
        </p:txBody>
      </p:sp>
      <p:cxnSp>
        <p:nvCxnSpPr>
          <p:cNvPr id="21" name="Straight Connector 20">
            <a:extLst>
              <a:ext uri="{FF2B5EF4-FFF2-40B4-BE49-F238E27FC236}">
                <a16:creationId xmlns:a16="http://schemas.microsoft.com/office/drawing/2014/main" id="{ACC371A4-3E6F-9D4A-AE67-38BF6616226E}"/>
              </a:ext>
            </a:extLst>
          </p:cNvPr>
          <p:cNvCxnSpPr>
            <a:cxnSpLocks/>
          </p:cNvCxnSpPr>
          <p:nvPr userDrawn="1"/>
        </p:nvCxnSpPr>
        <p:spPr>
          <a:xfrm flipV="1">
            <a:off x="3201218" y="1198606"/>
            <a:ext cx="0" cy="3068626"/>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2" name="Text Placeholder 13">
            <a:extLst>
              <a:ext uri="{FF2B5EF4-FFF2-40B4-BE49-F238E27FC236}">
                <a16:creationId xmlns:a16="http://schemas.microsoft.com/office/drawing/2014/main" id="{FC9F7928-69C3-4A41-BDD8-95EFAD99FEA2}"/>
              </a:ext>
            </a:extLst>
          </p:cNvPr>
          <p:cNvSpPr>
            <a:spLocks noGrp="1"/>
          </p:cNvSpPr>
          <p:nvPr>
            <p:ph type="body" idx="14" hasCustomPrompt="1"/>
          </p:nvPr>
        </p:nvSpPr>
        <p:spPr>
          <a:xfrm>
            <a:off x="644525" y="3521040"/>
            <a:ext cx="2365370" cy="328108"/>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000" b="1" spc="3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NAME</a:t>
            </a:r>
          </a:p>
        </p:txBody>
      </p:sp>
      <p:sp>
        <p:nvSpPr>
          <p:cNvPr id="24" name="Text Placeholder 13">
            <a:extLst>
              <a:ext uri="{FF2B5EF4-FFF2-40B4-BE49-F238E27FC236}">
                <a16:creationId xmlns:a16="http://schemas.microsoft.com/office/drawing/2014/main" id="{ED90F692-200D-BE44-8A6E-E2AE0F689139}"/>
              </a:ext>
            </a:extLst>
          </p:cNvPr>
          <p:cNvSpPr>
            <a:spLocks noGrp="1"/>
          </p:cNvSpPr>
          <p:nvPr>
            <p:ph type="body" idx="15" hasCustomPrompt="1"/>
          </p:nvPr>
        </p:nvSpPr>
        <p:spPr>
          <a:xfrm>
            <a:off x="648390" y="3947799"/>
            <a:ext cx="2361506" cy="328108"/>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1400" b="1" spc="100" baseline="0">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EPAM SYSTEMS, TITLE</a:t>
            </a:r>
          </a:p>
        </p:txBody>
      </p:sp>
      <p:sp>
        <p:nvSpPr>
          <p:cNvPr id="4" name="Picture Placeholder 3">
            <a:extLst>
              <a:ext uri="{FF2B5EF4-FFF2-40B4-BE49-F238E27FC236}">
                <a16:creationId xmlns:a16="http://schemas.microsoft.com/office/drawing/2014/main" id="{A277CA3B-5AB8-0F47-BF6E-8132FB10FC1B}"/>
              </a:ext>
            </a:extLst>
          </p:cNvPr>
          <p:cNvSpPr>
            <a:spLocks noGrp="1"/>
          </p:cNvSpPr>
          <p:nvPr>
            <p:ph type="pic" sz="quarter" idx="16"/>
          </p:nvPr>
        </p:nvSpPr>
        <p:spPr>
          <a:xfrm>
            <a:off x="930447" y="1381313"/>
            <a:ext cx="1828800" cy="1828800"/>
          </a:xfrm>
          <a:prstGeom prst="ellipse">
            <a:avLst/>
          </a:prstGeom>
        </p:spPr>
        <p:txBody>
          <a:bodyPr/>
          <a:lstStyle/>
          <a:p>
            <a:endParaRPr lang="hu-HU"/>
          </a:p>
        </p:txBody>
      </p:sp>
      <p:sp>
        <p:nvSpPr>
          <p:cNvPr id="6" name="Text Placeholder 5">
            <a:extLst>
              <a:ext uri="{FF2B5EF4-FFF2-40B4-BE49-F238E27FC236}">
                <a16:creationId xmlns:a16="http://schemas.microsoft.com/office/drawing/2014/main" id="{4C0B7EB5-9F2E-EC43-A83E-A125A601BEA2}"/>
              </a:ext>
            </a:extLst>
          </p:cNvPr>
          <p:cNvSpPr>
            <a:spLocks noGrp="1"/>
          </p:cNvSpPr>
          <p:nvPr>
            <p:ph type="body" sz="quarter" idx="17" hasCustomPrompt="1"/>
          </p:nvPr>
        </p:nvSpPr>
        <p:spPr>
          <a:xfrm>
            <a:off x="3746500" y="1808047"/>
            <a:ext cx="4899025" cy="2492375"/>
          </a:xfrm>
          <a:prstGeom prst="rect">
            <a:avLst/>
          </a:prstGeom>
        </p:spPr>
        <p:txBody>
          <a:bodyPr/>
          <a:lstStyle>
            <a:lvl1pPr marL="0" indent="0">
              <a:lnSpc>
                <a:spcPct val="100000"/>
              </a:lnSpc>
              <a:buFontTx/>
              <a:buNone/>
              <a:defRPr sz="1600" spc="100" baseline="0">
                <a:solidFill>
                  <a:schemeClr val="bg1"/>
                </a:solidFill>
                <a:latin typeface="+mj-lt"/>
              </a:defRPr>
            </a:lvl1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r>
              <a:rPr lang="en-GB" dirty="0"/>
              <a:t> dis parturient </a:t>
            </a:r>
            <a:r>
              <a:rPr lang="en-GB" dirty="0" err="1"/>
              <a:t>montes</a:t>
            </a:r>
            <a:r>
              <a:rPr lang="en-GB" dirty="0"/>
              <a:t>, </a:t>
            </a:r>
            <a:r>
              <a:rPr lang="en-GB" dirty="0" err="1"/>
              <a:t>nascetur</a:t>
            </a:r>
            <a:r>
              <a:rPr lang="en-GB" dirty="0"/>
              <a:t> </a:t>
            </a:r>
            <a:r>
              <a:rPr lang="en-GB" dirty="0" err="1"/>
              <a:t>ridiculus</a:t>
            </a:r>
            <a:r>
              <a:rPr lang="en-GB" dirty="0"/>
              <a:t> mus. Donec </a:t>
            </a:r>
            <a:r>
              <a:rPr lang="en-GB" dirty="0" err="1"/>
              <a:t>quam</a:t>
            </a:r>
            <a:r>
              <a:rPr lang="en-GB" dirty="0"/>
              <a:t> </a:t>
            </a:r>
            <a:r>
              <a:rPr lang="en-GB" dirty="0" err="1"/>
              <a:t>felis</a:t>
            </a:r>
            <a:r>
              <a:rPr lang="en-GB" dirty="0"/>
              <a:t>, </a:t>
            </a:r>
            <a:r>
              <a:rPr lang="en-GB" dirty="0" err="1"/>
              <a:t>ultricies</a:t>
            </a:r>
            <a:r>
              <a:rPr lang="en-GB" dirty="0"/>
              <a:t> </a:t>
            </a:r>
            <a:r>
              <a:rPr lang="en-GB" dirty="0" err="1"/>
              <a:t>nec</a:t>
            </a:r>
            <a:r>
              <a:rPr lang="en-GB" dirty="0"/>
              <a:t>, </a:t>
            </a:r>
            <a:r>
              <a:rPr lang="en-GB" dirty="0" err="1"/>
              <a:t>pellentesque</a:t>
            </a:r>
            <a:r>
              <a:rPr lang="en-GB" dirty="0"/>
              <a:t> </a:t>
            </a:r>
            <a:r>
              <a:rPr lang="en-GB" dirty="0" err="1"/>
              <a:t>eu</a:t>
            </a:r>
            <a:r>
              <a:rPr lang="en-GB" dirty="0"/>
              <a:t>, </a:t>
            </a:r>
            <a:r>
              <a:rPr lang="en-GB" dirty="0" err="1"/>
              <a:t>pretium</a:t>
            </a:r>
            <a:r>
              <a:rPr lang="en-GB" dirty="0"/>
              <a:t> </a:t>
            </a:r>
            <a:r>
              <a:rPr lang="en-GB" dirty="0" err="1"/>
              <a:t>quis</a:t>
            </a:r>
            <a:r>
              <a:rPr lang="en-GB" dirty="0"/>
              <a:t>, sem. </a:t>
            </a:r>
            <a:r>
              <a:rPr lang="en-GB" dirty="0" err="1"/>
              <a:t>Nulla</a:t>
            </a:r>
            <a:r>
              <a:rPr lang="en-GB" dirty="0"/>
              <a:t> </a:t>
            </a:r>
            <a:r>
              <a:rPr lang="en-GB" dirty="0" err="1"/>
              <a:t>consequat</a:t>
            </a:r>
            <a:r>
              <a:rPr lang="en-GB" dirty="0"/>
              <a:t> </a:t>
            </a:r>
            <a:r>
              <a:rPr lang="en-GB" dirty="0" err="1"/>
              <a:t>massa</a:t>
            </a:r>
            <a:r>
              <a:rPr lang="en-GB" dirty="0"/>
              <a:t> </a:t>
            </a:r>
            <a:r>
              <a:rPr lang="en-GB" dirty="0" err="1"/>
              <a:t>quis</a:t>
            </a:r>
            <a:r>
              <a:rPr lang="en-GB" dirty="0"/>
              <a:t> </a:t>
            </a:r>
            <a:r>
              <a:rPr lang="en-GB" dirty="0" err="1"/>
              <a:t>enim</a:t>
            </a:r>
            <a:r>
              <a:rPr lang="en-GB" dirty="0"/>
              <a:t>. </a:t>
            </a:r>
            <a:endParaRPr lang="en-US" dirty="0"/>
          </a:p>
        </p:txBody>
      </p:sp>
      <p:sp>
        <p:nvSpPr>
          <p:cNvPr id="23" name="Slide Number Placeholder 1">
            <a:extLst>
              <a:ext uri="{FF2B5EF4-FFF2-40B4-BE49-F238E27FC236}">
                <a16:creationId xmlns:a16="http://schemas.microsoft.com/office/drawing/2014/main" id="{D51B5217-60CD-8B4E-96B6-C3ED6CC506C3}"/>
              </a:ext>
            </a:extLst>
          </p:cNvPr>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cxnSp>
        <p:nvCxnSpPr>
          <p:cNvPr id="14" name="Straight Connector 13">
            <a:extLst>
              <a:ext uri="{FF2B5EF4-FFF2-40B4-BE49-F238E27FC236}">
                <a16:creationId xmlns:a16="http://schemas.microsoft.com/office/drawing/2014/main" id="{A92CDAC4-FDED-CA49-859C-303118BF838F}"/>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FD2E1301-26F3-D349-8296-FBF2AABBCFBB}"/>
              </a:ext>
            </a:extLst>
          </p:cNvPr>
          <p:cNvSpPr>
            <a:spLocks noGrp="1"/>
          </p:cNvSpPr>
          <p:nvPr>
            <p:ph type="body" idx="11" hasCustomPrompt="1"/>
          </p:nvPr>
        </p:nvSpPr>
        <p:spPr>
          <a:xfrm>
            <a:off x="644525" y="268281"/>
            <a:ext cx="5427091"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25" name="Subtitle 2">
            <a:extLst>
              <a:ext uri="{FF2B5EF4-FFF2-40B4-BE49-F238E27FC236}">
                <a16:creationId xmlns:a16="http://schemas.microsoft.com/office/drawing/2014/main" id="{7A620840-53C5-F34A-94B0-D69A1D4AD1F1}"/>
              </a:ext>
            </a:extLst>
          </p:cNvPr>
          <p:cNvSpPr txBox="1">
            <a:spLocks/>
          </p:cNvSpPr>
          <p:nvPr userDrawn="1"/>
        </p:nvSpPr>
        <p:spPr>
          <a:xfrm>
            <a:off x="6735233" y="269598"/>
            <a:ext cx="1768047" cy="345124"/>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pic>
        <p:nvPicPr>
          <p:cNvPr id="26" name="Picture 25" descr="A close up of a blur&#10;&#10;Description automatically generated">
            <a:extLst>
              <a:ext uri="{FF2B5EF4-FFF2-40B4-BE49-F238E27FC236}">
                <a16:creationId xmlns:a16="http://schemas.microsoft.com/office/drawing/2014/main" id="{634952FA-AFF7-574A-A19C-7C37E477DC6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49"/>
          <a:stretch/>
        </p:blipFill>
        <p:spPr>
          <a:xfrm>
            <a:off x="6491099" y="0"/>
            <a:ext cx="2652901" cy="843069"/>
          </a:xfrm>
          <a:prstGeom prst="rect">
            <a:avLst/>
          </a:prstGeom>
        </p:spPr>
      </p:pic>
    </p:spTree>
    <p:extLst>
      <p:ext uri="{BB962C8B-B14F-4D97-AF65-F5344CB8AC3E}">
        <p14:creationId xmlns:p14="http://schemas.microsoft.com/office/powerpoint/2010/main" val="4069757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Slide_1">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9C34D97-343B-CF42-86FF-E8C1B3917454}"/>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26B1A429-5A5F-5945-B758-BF5EEC6835EF}"/>
              </a:ext>
            </a:extLst>
          </p:cNvPr>
          <p:cNvSpPr>
            <a:spLocks noGrp="1"/>
          </p:cNvSpPr>
          <p:nvPr>
            <p:ph type="body" idx="10" hasCustomPrompt="1"/>
          </p:nvPr>
        </p:nvSpPr>
        <p:spPr>
          <a:xfrm>
            <a:off x="644525" y="1267690"/>
            <a:ext cx="7783858" cy="3031149"/>
          </a:xfrm>
          <a:prstGeom prst="rect">
            <a:avLst/>
          </a:prstGeom>
        </p:spPr>
        <p:txBody>
          <a:bodyPr/>
          <a:lstStyle>
            <a:lvl1pPr marL="342900" marR="0" indent="-342900" algn="l" defTabSz="914400" rtl="0" eaLnBrk="1" fontAlgn="auto" latinLnBrk="0" hangingPunct="1">
              <a:lnSpc>
                <a:spcPct val="100000"/>
              </a:lnSpc>
              <a:spcBef>
                <a:spcPts val="264"/>
              </a:spcBef>
              <a:spcAft>
                <a:spcPts val="300"/>
              </a:spcAft>
              <a:buClr>
                <a:srgbClr val="FCBF00"/>
              </a:buClr>
              <a:buSzTx/>
              <a:buFont typeface="Arial" panose="020B0604020202020204" pitchFamily="34" charset="0"/>
              <a:buChar char="•"/>
              <a:tabLst/>
              <a:defRPr sz="20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Content Here</a:t>
            </a:r>
          </a:p>
          <a:p>
            <a:pPr lvl="0"/>
            <a:r>
              <a:rPr lang="en-US" dirty="0"/>
              <a:t>Content Here</a:t>
            </a:r>
          </a:p>
          <a:p>
            <a:pPr lvl="0"/>
            <a:r>
              <a:rPr lang="en-US" dirty="0"/>
              <a:t>Content Here</a:t>
            </a:r>
          </a:p>
          <a:p>
            <a:pPr lvl="0"/>
            <a:r>
              <a:rPr lang="en-US" dirty="0"/>
              <a:t>Content Here</a:t>
            </a:r>
          </a:p>
        </p:txBody>
      </p:sp>
      <p:sp>
        <p:nvSpPr>
          <p:cNvPr id="11" name="Slide Number Placeholder 1">
            <a:extLst>
              <a:ext uri="{FF2B5EF4-FFF2-40B4-BE49-F238E27FC236}">
                <a16:creationId xmlns:a16="http://schemas.microsoft.com/office/drawing/2014/main" id="{15B6A516-AC7A-AC46-AF15-A995C791EAC3}"/>
              </a:ext>
            </a:extLst>
          </p:cNvPr>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9" name="Text Placeholder 13">
            <a:extLst>
              <a:ext uri="{FF2B5EF4-FFF2-40B4-BE49-F238E27FC236}">
                <a16:creationId xmlns:a16="http://schemas.microsoft.com/office/drawing/2014/main" id="{35E72971-F306-5640-8350-A88C93CB977B}"/>
              </a:ext>
            </a:extLst>
          </p:cNvPr>
          <p:cNvSpPr>
            <a:spLocks noGrp="1"/>
          </p:cNvSpPr>
          <p:nvPr>
            <p:ph type="body" idx="11" hasCustomPrompt="1"/>
          </p:nvPr>
        </p:nvSpPr>
        <p:spPr>
          <a:xfrm>
            <a:off x="644525" y="268281"/>
            <a:ext cx="580398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15" name="Subtitle 2">
            <a:extLst>
              <a:ext uri="{FF2B5EF4-FFF2-40B4-BE49-F238E27FC236}">
                <a16:creationId xmlns:a16="http://schemas.microsoft.com/office/drawing/2014/main" id="{20A3BA09-EE0F-9B44-AE14-B14731CFEE7C}"/>
              </a:ext>
            </a:extLst>
          </p:cNvPr>
          <p:cNvSpPr txBox="1">
            <a:spLocks/>
          </p:cNvSpPr>
          <p:nvPr userDrawn="1"/>
        </p:nvSpPr>
        <p:spPr>
          <a:xfrm>
            <a:off x="6735233" y="269598"/>
            <a:ext cx="1768047" cy="345124"/>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pic>
        <p:nvPicPr>
          <p:cNvPr id="16" name="Picture 15" descr="A close up of a logo&#10;&#10;Description automatically generated">
            <a:extLst>
              <a:ext uri="{FF2B5EF4-FFF2-40B4-BE49-F238E27FC236}">
                <a16:creationId xmlns:a16="http://schemas.microsoft.com/office/drawing/2014/main" id="{5A5F269A-971C-9042-A067-7569B8AF9A3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535" t="2037" r="27287" b="49204"/>
          <a:stretch/>
        </p:blipFill>
        <p:spPr>
          <a:xfrm>
            <a:off x="5398736" y="2721439"/>
            <a:ext cx="3745264" cy="2422060"/>
          </a:xfrm>
          <a:prstGeom prst="rect">
            <a:avLst/>
          </a:prstGeom>
        </p:spPr>
      </p:pic>
    </p:spTree>
    <p:extLst>
      <p:ext uri="{BB962C8B-B14F-4D97-AF65-F5344CB8AC3E}">
        <p14:creationId xmlns:p14="http://schemas.microsoft.com/office/powerpoint/2010/main" val="2779284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Slide_2">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9C34D97-343B-CF42-86FF-E8C1B3917454}"/>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26B1A429-5A5F-5945-B758-BF5EEC6835EF}"/>
              </a:ext>
            </a:extLst>
          </p:cNvPr>
          <p:cNvSpPr>
            <a:spLocks noGrp="1"/>
          </p:cNvSpPr>
          <p:nvPr>
            <p:ph type="body" idx="10" hasCustomPrompt="1"/>
          </p:nvPr>
        </p:nvSpPr>
        <p:spPr>
          <a:xfrm>
            <a:off x="644525" y="1267690"/>
            <a:ext cx="7783858" cy="3031149"/>
          </a:xfrm>
          <a:prstGeom prst="rect">
            <a:avLst/>
          </a:prstGeom>
        </p:spPr>
        <p:txBody>
          <a:bodyPr/>
          <a:lstStyle>
            <a:lvl1pPr marL="342900" marR="0" indent="-34290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Char char="•"/>
              <a:tabLst/>
              <a:defRPr sz="20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Content Here</a:t>
            </a:r>
          </a:p>
          <a:p>
            <a:pPr lvl="0"/>
            <a:r>
              <a:rPr lang="en-US" dirty="0"/>
              <a:t>Content Here</a:t>
            </a:r>
          </a:p>
          <a:p>
            <a:pPr lvl="0"/>
            <a:r>
              <a:rPr lang="en-US" dirty="0"/>
              <a:t>Content Here</a:t>
            </a:r>
          </a:p>
          <a:p>
            <a:pPr lvl="0"/>
            <a:r>
              <a:rPr lang="en-US" dirty="0"/>
              <a:t>Content Here</a:t>
            </a:r>
          </a:p>
        </p:txBody>
      </p:sp>
      <p:sp>
        <p:nvSpPr>
          <p:cNvPr id="11" name="Slide Number Placeholder 1">
            <a:extLst>
              <a:ext uri="{FF2B5EF4-FFF2-40B4-BE49-F238E27FC236}">
                <a16:creationId xmlns:a16="http://schemas.microsoft.com/office/drawing/2014/main" id="{15B6A516-AC7A-AC46-AF15-A995C791EAC3}"/>
              </a:ext>
            </a:extLst>
          </p:cNvPr>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9" name="Text Placeholder 13">
            <a:extLst>
              <a:ext uri="{FF2B5EF4-FFF2-40B4-BE49-F238E27FC236}">
                <a16:creationId xmlns:a16="http://schemas.microsoft.com/office/drawing/2014/main" id="{35E72971-F306-5640-8350-A88C93CB977B}"/>
              </a:ext>
            </a:extLst>
          </p:cNvPr>
          <p:cNvSpPr>
            <a:spLocks noGrp="1"/>
          </p:cNvSpPr>
          <p:nvPr>
            <p:ph type="body" idx="11" hasCustomPrompt="1"/>
          </p:nvPr>
        </p:nvSpPr>
        <p:spPr>
          <a:xfrm>
            <a:off x="644525" y="268281"/>
            <a:ext cx="580398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15" name="Subtitle 2">
            <a:extLst>
              <a:ext uri="{FF2B5EF4-FFF2-40B4-BE49-F238E27FC236}">
                <a16:creationId xmlns:a16="http://schemas.microsoft.com/office/drawing/2014/main" id="{20A3BA09-EE0F-9B44-AE14-B14731CFEE7C}"/>
              </a:ext>
            </a:extLst>
          </p:cNvPr>
          <p:cNvSpPr txBox="1">
            <a:spLocks/>
          </p:cNvSpPr>
          <p:nvPr userDrawn="1"/>
        </p:nvSpPr>
        <p:spPr>
          <a:xfrm>
            <a:off x="6735233" y="269598"/>
            <a:ext cx="1768047" cy="345124"/>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pic>
        <p:nvPicPr>
          <p:cNvPr id="8" name="Picture 7" descr="A close up of a logo&#10;&#10;Description automatically generated">
            <a:extLst>
              <a:ext uri="{FF2B5EF4-FFF2-40B4-BE49-F238E27FC236}">
                <a16:creationId xmlns:a16="http://schemas.microsoft.com/office/drawing/2014/main" id="{DA7B3628-AB30-8C49-828D-4B061A3DF62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535" t="2037" r="27287" b="49204"/>
          <a:stretch/>
        </p:blipFill>
        <p:spPr>
          <a:xfrm>
            <a:off x="5398736" y="2721439"/>
            <a:ext cx="3745264" cy="2422060"/>
          </a:xfrm>
          <a:prstGeom prst="rect">
            <a:avLst/>
          </a:prstGeom>
        </p:spPr>
      </p:pic>
    </p:spTree>
    <p:extLst>
      <p:ext uri="{BB962C8B-B14F-4D97-AF65-F5344CB8AC3E}">
        <p14:creationId xmlns:p14="http://schemas.microsoft.com/office/powerpoint/2010/main" val="406403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Slide_3">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9C34D97-343B-CF42-86FF-E8C1B3917454}"/>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26B1A429-5A5F-5945-B758-BF5EEC6835EF}"/>
              </a:ext>
            </a:extLst>
          </p:cNvPr>
          <p:cNvSpPr>
            <a:spLocks noGrp="1"/>
          </p:cNvSpPr>
          <p:nvPr>
            <p:ph type="body" idx="10" hasCustomPrompt="1"/>
          </p:nvPr>
        </p:nvSpPr>
        <p:spPr>
          <a:xfrm>
            <a:off x="644525" y="1267690"/>
            <a:ext cx="7783858" cy="3031149"/>
          </a:xfrm>
          <a:prstGeom prst="rect">
            <a:avLst/>
          </a:prstGeom>
        </p:spPr>
        <p:txBody>
          <a:bodyPr/>
          <a:lstStyle>
            <a:lvl1pPr marL="342900" marR="0" indent="-342900" algn="l" defTabSz="914400" rtl="0" eaLnBrk="1" fontAlgn="auto" latinLnBrk="0" hangingPunct="1">
              <a:lnSpc>
                <a:spcPct val="100000"/>
              </a:lnSpc>
              <a:spcBef>
                <a:spcPts val="264"/>
              </a:spcBef>
              <a:spcAft>
                <a:spcPts val="300"/>
              </a:spcAft>
              <a:buClr>
                <a:schemeClr val="accent3"/>
              </a:buClr>
              <a:buSzTx/>
              <a:buFont typeface="Arial" panose="020B0604020202020204" pitchFamily="34" charset="0"/>
              <a:buChar char="•"/>
              <a:tabLst/>
              <a:defRPr sz="20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Content Here</a:t>
            </a:r>
          </a:p>
          <a:p>
            <a:pPr lvl="0"/>
            <a:r>
              <a:rPr lang="en-US" dirty="0"/>
              <a:t>Content Here</a:t>
            </a:r>
          </a:p>
          <a:p>
            <a:pPr lvl="0"/>
            <a:r>
              <a:rPr lang="en-US" dirty="0"/>
              <a:t>Content Here</a:t>
            </a:r>
          </a:p>
          <a:p>
            <a:pPr lvl="0"/>
            <a:r>
              <a:rPr lang="en-US" dirty="0"/>
              <a:t>Content Here</a:t>
            </a:r>
          </a:p>
        </p:txBody>
      </p:sp>
      <p:sp>
        <p:nvSpPr>
          <p:cNvPr id="11" name="Slide Number Placeholder 1">
            <a:extLst>
              <a:ext uri="{FF2B5EF4-FFF2-40B4-BE49-F238E27FC236}">
                <a16:creationId xmlns:a16="http://schemas.microsoft.com/office/drawing/2014/main" id="{15B6A516-AC7A-AC46-AF15-A995C791EAC3}"/>
              </a:ext>
            </a:extLst>
          </p:cNvPr>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9" name="Text Placeholder 13">
            <a:extLst>
              <a:ext uri="{FF2B5EF4-FFF2-40B4-BE49-F238E27FC236}">
                <a16:creationId xmlns:a16="http://schemas.microsoft.com/office/drawing/2014/main" id="{35E72971-F306-5640-8350-A88C93CB977B}"/>
              </a:ext>
            </a:extLst>
          </p:cNvPr>
          <p:cNvSpPr>
            <a:spLocks noGrp="1"/>
          </p:cNvSpPr>
          <p:nvPr>
            <p:ph type="body" idx="11" hasCustomPrompt="1"/>
          </p:nvPr>
        </p:nvSpPr>
        <p:spPr>
          <a:xfrm>
            <a:off x="644525" y="268281"/>
            <a:ext cx="580398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15" name="Subtitle 2">
            <a:extLst>
              <a:ext uri="{FF2B5EF4-FFF2-40B4-BE49-F238E27FC236}">
                <a16:creationId xmlns:a16="http://schemas.microsoft.com/office/drawing/2014/main" id="{20A3BA09-EE0F-9B44-AE14-B14731CFEE7C}"/>
              </a:ext>
            </a:extLst>
          </p:cNvPr>
          <p:cNvSpPr txBox="1">
            <a:spLocks/>
          </p:cNvSpPr>
          <p:nvPr userDrawn="1"/>
        </p:nvSpPr>
        <p:spPr>
          <a:xfrm>
            <a:off x="6735233" y="269598"/>
            <a:ext cx="1768047" cy="345124"/>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pic>
        <p:nvPicPr>
          <p:cNvPr id="8" name="Picture 7" descr="A close up of a logo&#10;&#10;Description automatically generated">
            <a:extLst>
              <a:ext uri="{FF2B5EF4-FFF2-40B4-BE49-F238E27FC236}">
                <a16:creationId xmlns:a16="http://schemas.microsoft.com/office/drawing/2014/main" id="{7A27009E-6E6F-4148-A889-F2531423750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535" t="2037" r="27287" b="49204"/>
          <a:stretch/>
        </p:blipFill>
        <p:spPr>
          <a:xfrm>
            <a:off x="5398736" y="2721439"/>
            <a:ext cx="3745264" cy="2422060"/>
          </a:xfrm>
          <a:prstGeom prst="rect">
            <a:avLst/>
          </a:prstGeom>
        </p:spPr>
      </p:pic>
    </p:spTree>
    <p:extLst>
      <p:ext uri="{BB962C8B-B14F-4D97-AF65-F5344CB8AC3E}">
        <p14:creationId xmlns:p14="http://schemas.microsoft.com/office/powerpoint/2010/main" val="280348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9C34D97-343B-CF42-86FF-E8C1B3917454}"/>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26B1A429-5A5F-5945-B758-BF5EEC6835EF}"/>
              </a:ext>
            </a:extLst>
          </p:cNvPr>
          <p:cNvSpPr>
            <a:spLocks noGrp="1"/>
          </p:cNvSpPr>
          <p:nvPr>
            <p:ph type="body" idx="10" hasCustomPrompt="1"/>
          </p:nvPr>
        </p:nvSpPr>
        <p:spPr>
          <a:xfrm>
            <a:off x="644525" y="1267690"/>
            <a:ext cx="7783858" cy="303114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rgbClr val="FCBF00"/>
              </a:buClr>
              <a:buSzTx/>
              <a:buFont typeface="Arial" panose="020B0604020202020204" pitchFamily="34" charset="0"/>
              <a:buNone/>
              <a:tabLst/>
              <a:defRPr sz="20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r>
              <a:rPr lang="en-GB" dirty="0"/>
              <a:t> dis parturient </a:t>
            </a:r>
            <a:r>
              <a:rPr lang="en-GB" dirty="0" err="1"/>
              <a:t>montes</a:t>
            </a:r>
            <a:r>
              <a:rPr lang="en-GB" dirty="0"/>
              <a:t>, </a:t>
            </a:r>
            <a:r>
              <a:rPr lang="en-GB" dirty="0" err="1"/>
              <a:t>nascetur</a:t>
            </a:r>
            <a:r>
              <a:rPr lang="en-GB" dirty="0"/>
              <a:t> </a:t>
            </a:r>
            <a:r>
              <a:rPr lang="en-GB" dirty="0" err="1"/>
              <a:t>ridiculus</a:t>
            </a:r>
            <a:r>
              <a:rPr lang="en-GB" dirty="0"/>
              <a:t> mus. Donec </a:t>
            </a:r>
            <a:r>
              <a:rPr lang="en-GB" dirty="0" err="1"/>
              <a:t>quam</a:t>
            </a:r>
            <a:r>
              <a:rPr lang="en-GB" dirty="0"/>
              <a:t> </a:t>
            </a:r>
            <a:r>
              <a:rPr lang="en-GB" dirty="0" err="1"/>
              <a:t>felis</a:t>
            </a:r>
            <a:r>
              <a:rPr lang="en-GB" dirty="0"/>
              <a:t>, </a:t>
            </a:r>
            <a:r>
              <a:rPr lang="en-GB" dirty="0" err="1"/>
              <a:t>ultricies</a:t>
            </a:r>
            <a:r>
              <a:rPr lang="en-GB" dirty="0"/>
              <a:t> </a:t>
            </a:r>
            <a:r>
              <a:rPr lang="en-GB" dirty="0" err="1"/>
              <a:t>nec</a:t>
            </a:r>
            <a:r>
              <a:rPr lang="en-GB" dirty="0"/>
              <a:t>, </a:t>
            </a:r>
            <a:r>
              <a:rPr lang="en-GB" dirty="0" err="1"/>
              <a:t>pellentesque</a:t>
            </a:r>
            <a:r>
              <a:rPr lang="en-GB" dirty="0"/>
              <a:t> </a:t>
            </a:r>
            <a:r>
              <a:rPr lang="en-GB" dirty="0" err="1"/>
              <a:t>eu</a:t>
            </a:r>
            <a:r>
              <a:rPr lang="en-GB" dirty="0"/>
              <a:t>, </a:t>
            </a:r>
            <a:r>
              <a:rPr lang="en-GB" dirty="0" err="1"/>
              <a:t>pretium</a:t>
            </a:r>
            <a:r>
              <a:rPr lang="en-GB" dirty="0"/>
              <a:t> </a:t>
            </a:r>
            <a:r>
              <a:rPr lang="en-GB" dirty="0" err="1"/>
              <a:t>quis</a:t>
            </a:r>
            <a:r>
              <a:rPr lang="en-GB" dirty="0"/>
              <a:t>, sem. </a:t>
            </a:r>
            <a:r>
              <a:rPr lang="en-GB" dirty="0" err="1"/>
              <a:t>Nulla</a:t>
            </a:r>
            <a:r>
              <a:rPr lang="en-GB" dirty="0"/>
              <a:t> </a:t>
            </a:r>
            <a:r>
              <a:rPr lang="en-GB" dirty="0" err="1"/>
              <a:t>consequat</a:t>
            </a:r>
            <a:r>
              <a:rPr lang="en-GB" dirty="0"/>
              <a:t> </a:t>
            </a:r>
            <a:r>
              <a:rPr lang="en-GB" dirty="0" err="1"/>
              <a:t>massa</a:t>
            </a:r>
            <a:r>
              <a:rPr lang="en-GB" dirty="0"/>
              <a:t> </a:t>
            </a:r>
            <a:r>
              <a:rPr lang="en-GB" dirty="0" err="1"/>
              <a:t>quis</a:t>
            </a:r>
            <a:r>
              <a:rPr lang="en-GB" dirty="0"/>
              <a:t> </a:t>
            </a:r>
            <a:r>
              <a:rPr lang="en-GB" dirty="0" err="1"/>
              <a:t>enim</a:t>
            </a:r>
            <a:r>
              <a:rPr lang="en-GB" dirty="0"/>
              <a:t>. Donec </a:t>
            </a:r>
            <a:r>
              <a:rPr lang="en-GB" dirty="0" err="1"/>
              <a:t>pede</a:t>
            </a:r>
            <a:r>
              <a:rPr lang="en-GB" dirty="0"/>
              <a:t> </a:t>
            </a:r>
            <a:r>
              <a:rPr lang="en-GB" dirty="0" err="1"/>
              <a:t>justo</a:t>
            </a:r>
            <a:r>
              <a:rPr lang="en-GB" dirty="0"/>
              <a:t>, </a:t>
            </a:r>
            <a:r>
              <a:rPr lang="en-GB" dirty="0" err="1"/>
              <a:t>fringilla</a:t>
            </a:r>
            <a:r>
              <a:rPr lang="en-GB" dirty="0"/>
              <a:t> </a:t>
            </a:r>
            <a:r>
              <a:rPr lang="en-GB" dirty="0" err="1"/>
              <a:t>vel</a:t>
            </a:r>
            <a:r>
              <a:rPr lang="en-GB" dirty="0"/>
              <a:t>, </a:t>
            </a:r>
            <a:r>
              <a:rPr lang="en-GB" dirty="0" err="1"/>
              <a:t>aliquet</a:t>
            </a:r>
            <a:r>
              <a:rPr lang="en-GB" dirty="0"/>
              <a:t> </a:t>
            </a:r>
            <a:r>
              <a:rPr lang="en-GB" dirty="0" err="1"/>
              <a:t>nec</a:t>
            </a:r>
            <a:r>
              <a:rPr lang="en-GB" dirty="0"/>
              <a:t>, </a:t>
            </a:r>
            <a:r>
              <a:rPr lang="en-GB" dirty="0" err="1"/>
              <a:t>vulputate</a:t>
            </a:r>
            <a:r>
              <a:rPr lang="en-GB" dirty="0"/>
              <a:t> </a:t>
            </a:r>
            <a:r>
              <a:rPr lang="en-GB" dirty="0" err="1"/>
              <a:t>eget</a:t>
            </a:r>
            <a:r>
              <a:rPr lang="en-GB" dirty="0"/>
              <a:t>, </a:t>
            </a:r>
            <a:r>
              <a:rPr lang="en-GB" dirty="0" err="1"/>
              <a:t>arcu</a:t>
            </a:r>
            <a:r>
              <a:rPr lang="en-GB" dirty="0"/>
              <a:t>. In </a:t>
            </a:r>
            <a:r>
              <a:rPr lang="en-GB" dirty="0" err="1"/>
              <a:t>enim</a:t>
            </a:r>
            <a:r>
              <a:rPr lang="en-GB" dirty="0"/>
              <a:t> </a:t>
            </a:r>
            <a:r>
              <a:rPr lang="en-GB" dirty="0" err="1"/>
              <a:t>justo</a:t>
            </a:r>
            <a:r>
              <a:rPr lang="en-GB" dirty="0"/>
              <a:t>, </a:t>
            </a:r>
            <a:r>
              <a:rPr lang="en-GB" dirty="0" err="1"/>
              <a:t>rhoncus</a:t>
            </a:r>
            <a:r>
              <a:rPr lang="en-GB" dirty="0"/>
              <a:t> </a:t>
            </a:r>
            <a:r>
              <a:rPr lang="en-GB" dirty="0" err="1"/>
              <a:t>ut</a:t>
            </a:r>
            <a:r>
              <a:rPr lang="en-GB" dirty="0"/>
              <a:t>, </a:t>
            </a:r>
            <a:r>
              <a:rPr lang="en-GB" dirty="0" err="1"/>
              <a:t>imperdiet</a:t>
            </a:r>
            <a:r>
              <a:rPr lang="en-GB" dirty="0"/>
              <a:t> a, </a:t>
            </a:r>
            <a:r>
              <a:rPr lang="en-GB" dirty="0" err="1"/>
              <a:t>venenatis</a:t>
            </a:r>
            <a:r>
              <a:rPr lang="en-GB" dirty="0"/>
              <a:t> vitae, </a:t>
            </a:r>
            <a:r>
              <a:rPr lang="en-GB" dirty="0" err="1"/>
              <a:t>justo</a:t>
            </a:r>
            <a:r>
              <a:rPr lang="en-GB" dirty="0"/>
              <a:t>. </a:t>
            </a:r>
            <a:r>
              <a:rPr lang="en-GB" dirty="0" err="1"/>
              <a:t>Nullam</a:t>
            </a:r>
            <a:r>
              <a:rPr lang="en-GB" dirty="0"/>
              <a:t> dictum </a:t>
            </a:r>
            <a:r>
              <a:rPr lang="en-GB" dirty="0" err="1"/>
              <a:t>felis</a:t>
            </a:r>
            <a:r>
              <a:rPr lang="en-GB" dirty="0"/>
              <a:t> </a:t>
            </a:r>
            <a:r>
              <a:rPr lang="en-GB" dirty="0" err="1"/>
              <a:t>eu</a:t>
            </a:r>
            <a:r>
              <a:rPr lang="en-GB" dirty="0"/>
              <a:t> </a:t>
            </a:r>
            <a:r>
              <a:rPr lang="en-GB" dirty="0" err="1"/>
              <a:t>pede</a:t>
            </a:r>
            <a:r>
              <a:rPr lang="en-GB" dirty="0"/>
              <a:t> </a:t>
            </a:r>
            <a:r>
              <a:rPr lang="en-GB" dirty="0" err="1"/>
              <a:t>mollis</a:t>
            </a:r>
            <a:r>
              <a:rPr lang="en-GB" dirty="0"/>
              <a:t> </a:t>
            </a:r>
            <a:r>
              <a:rPr lang="en-GB" dirty="0" err="1"/>
              <a:t>pretium</a:t>
            </a:r>
            <a:r>
              <a:rPr lang="en-GB" dirty="0"/>
              <a:t>. Integer </a:t>
            </a:r>
            <a:r>
              <a:rPr lang="en-GB" dirty="0" err="1"/>
              <a:t>tincidunt</a:t>
            </a:r>
            <a:r>
              <a:rPr lang="en-GB" dirty="0"/>
              <a:t>. Cras </a:t>
            </a:r>
            <a:r>
              <a:rPr lang="en-GB" dirty="0" err="1"/>
              <a:t>dapibus</a:t>
            </a:r>
            <a:r>
              <a:rPr lang="en-GB" dirty="0"/>
              <a:t>. </a:t>
            </a:r>
            <a:r>
              <a:rPr lang="en-GB" dirty="0" err="1"/>
              <a:t>Vivamus</a:t>
            </a:r>
            <a:r>
              <a:rPr lang="en-GB" dirty="0"/>
              <a:t> </a:t>
            </a:r>
            <a:r>
              <a:rPr lang="en-GB" dirty="0" err="1"/>
              <a:t>elementum</a:t>
            </a:r>
            <a:r>
              <a:rPr lang="en-GB" dirty="0"/>
              <a:t> semper nisi. Aenean </a:t>
            </a:r>
            <a:r>
              <a:rPr lang="en-GB" dirty="0" err="1"/>
              <a:t>vulputate</a:t>
            </a:r>
            <a:r>
              <a:rPr lang="en-GB" dirty="0"/>
              <a:t> </a:t>
            </a:r>
            <a:r>
              <a:rPr lang="en-GB" dirty="0" err="1"/>
              <a:t>eleifend</a:t>
            </a:r>
            <a:r>
              <a:rPr lang="en-GB" dirty="0"/>
              <a:t> </a:t>
            </a:r>
            <a:r>
              <a:rPr lang="en-GB" dirty="0" err="1"/>
              <a:t>tellus</a:t>
            </a:r>
            <a:r>
              <a:rPr lang="en-GB" dirty="0"/>
              <a:t>. Aenean </a:t>
            </a:r>
            <a:r>
              <a:rPr lang="en-GB" dirty="0" err="1"/>
              <a:t>leo</a:t>
            </a:r>
            <a:r>
              <a:rPr lang="en-GB" dirty="0"/>
              <a:t> ligula, </a:t>
            </a:r>
            <a:r>
              <a:rPr lang="en-GB" dirty="0" err="1"/>
              <a:t>porttitor</a:t>
            </a:r>
            <a:r>
              <a:rPr lang="en-GB" dirty="0"/>
              <a:t> </a:t>
            </a:r>
            <a:r>
              <a:rPr lang="en-GB" dirty="0" err="1"/>
              <a:t>eu</a:t>
            </a:r>
            <a:r>
              <a:rPr lang="en-GB" dirty="0"/>
              <a:t>, </a:t>
            </a:r>
            <a:r>
              <a:rPr lang="en-GB" dirty="0" err="1"/>
              <a:t>consequat</a:t>
            </a:r>
            <a:r>
              <a:rPr lang="en-GB" dirty="0"/>
              <a:t> vitae, </a:t>
            </a:r>
            <a:r>
              <a:rPr lang="en-GB" dirty="0" err="1"/>
              <a:t>eleifend</a:t>
            </a:r>
            <a:r>
              <a:rPr lang="en-GB" dirty="0"/>
              <a:t> ac, </a:t>
            </a:r>
            <a:r>
              <a:rPr lang="en-GB" dirty="0" err="1"/>
              <a:t>enim</a:t>
            </a:r>
            <a:r>
              <a:rPr lang="en-GB" dirty="0"/>
              <a:t>. </a:t>
            </a:r>
            <a:endParaRPr lang="en-US" dirty="0"/>
          </a:p>
        </p:txBody>
      </p:sp>
      <p:sp>
        <p:nvSpPr>
          <p:cNvPr id="11" name="Slide Number Placeholder 1">
            <a:extLst>
              <a:ext uri="{FF2B5EF4-FFF2-40B4-BE49-F238E27FC236}">
                <a16:creationId xmlns:a16="http://schemas.microsoft.com/office/drawing/2014/main" id="{15B6A516-AC7A-AC46-AF15-A995C791EAC3}"/>
              </a:ext>
            </a:extLst>
          </p:cNvPr>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9" name="Text Placeholder 13">
            <a:extLst>
              <a:ext uri="{FF2B5EF4-FFF2-40B4-BE49-F238E27FC236}">
                <a16:creationId xmlns:a16="http://schemas.microsoft.com/office/drawing/2014/main" id="{35E72971-F306-5640-8350-A88C93CB977B}"/>
              </a:ext>
            </a:extLst>
          </p:cNvPr>
          <p:cNvSpPr>
            <a:spLocks noGrp="1"/>
          </p:cNvSpPr>
          <p:nvPr>
            <p:ph type="body" idx="11" hasCustomPrompt="1"/>
          </p:nvPr>
        </p:nvSpPr>
        <p:spPr>
          <a:xfrm>
            <a:off x="644525" y="268281"/>
            <a:ext cx="580398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13" name="Subtitle 2">
            <a:extLst>
              <a:ext uri="{FF2B5EF4-FFF2-40B4-BE49-F238E27FC236}">
                <a16:creationId xmlns:a16="http://schemas.microsoft.com/office/drawing/2014/main" id="{6FD3539E-3571-0C47-98DB-7F06688B66C6}"/>
              </a:ext>
            </a:extLst>
          </p:cNvPr>
          <p:cNvSpPr txBox="1">
            <a:spLocks/>
          </p:cNvSpPr>
          <p:nvPr userDrawn="1"/>
        </p:nvSpPr>
        <p:spPr>
          <a:xfrm>
            <a:off x="6735233" y="269598"/>
            <a:ext cx="1768047" cy="345124"/>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pic>
        <p:nvPicPr>
          <p:cNvPr id="15" name="Picture 14" descr="A close up of a blur&#10;&#10;Description automatically generated">
            <a:extLst>
              <a:ext uri="{FF2B5EF4-FFF2-40B4-BE49-F238E27FC236}">
                <a16:creationId xmlns:a16="http://schemas.microsoft.com/office/drawing/2014/main" id="{E37CC272-F120-4241-B2AE-3AA35578E91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49"/>
          <a:stretch/>
        </p:blipFill>
        <p:spPr>
          <a:xfrm>
            <a:off x="6491099" y="0"/>
            <a:ext cx="2652901" cy="843069"/>
          </a:xfrm>
          <a:prstGeom prst="rect">
            <a:avLst/>
          </a:prstGeom>
        </p:spPr>
      </p:pic>
    </p:spTree>
    <p:extLst>
      <p:ext uri="{BB962C8B-B14F-4D97-AF65-F5344CB8AC3E}">
        <p14:creationId xmlns:p14="http://schemas.microsoft.com/office/powerpoint/2010/main" val="1441920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lt_Layout_A_1">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A44113-88B4-C84D-B3A9-1D52CE8BEE71}"/>
              </a:ext>
            </a:extLst>
          </p:cNvPr>
          <p:cNvSpPr/>
          <p:nvPr userDrawn="1"/>
        </p:nvSpPr>
        <p:spPr>
          <a:xfrm>
            <a:off x="0" y="2798955"/>
            <a:ext cx="9144000" cy="2344541"/>
          </a:xfrm>
          <a:prstGeom prst="rect">
            <a:avLst/>
          </a:prstGeom>
          <a:gradFill>
            <a:gsLst>
              <a:gs pos="0">
                <a:schemeClr val="accent2"/>
              </a:gs>
              <a:gs pos="100000">
                <a:srgbClr val="0071A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5" name="Text Placeholder 13">
            <a:extLst>
              <a:ext uri="{FF2B5EF4-FFF2-40B4-BE49-F238E27FC236}">
                <a16:creationId xmlns:a16="http://schemas.microsoft.com/office/drawing/2014/main" id="{4EA23731-5ACD-2D4A-80CA-6CC1A1BB0565}"/>
              </a:ext>
            </a:extLst>
          </p:cNvPr>
          <p:cNvSpPr>
            <a:spLocks noGrp="1"/>
          </p:cNvSpPr>
          <p:nvPr>
            <p:ph type="body" idx="11" hasCustomPrompt="1"/>
          </p:nvPr>
        </p:nvSpPr>
        <p:spPr>
          <a:xfrm>
            <a:off x="644525" y="268281"/>
            <a:ext cx="580398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cxnSp>
        <p:nvCxnSpPr>
          <p:cNvPr id="9" name="Straight Connector 8">
            <a:extLst>
              <a:ext uri="{FF2B5EF4-FFF2-40B4-BE49-F238E27FC236}">
                <a16:creationId xmlns:a16="http://schemas.microsoft.com/office/drawing/2014/main" id="{FF5A2EB1-6C73-7E4A-A891-5E97EE5E749F}"/>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26B1A429-5A5F-5945-B758-BF5EEC6835EF}"/>
              </a:ext>
            </a:extLst>
          </p:cNvPr>
          <p:cNvSpPr>
            <a:spLocks noGrp="1"/>
          </p:cNvSpPr>
          <p:nvPr>
            <p:ph type="body" idx="10" hasCustomPrompt="1"/>
          </p:nvPr>
        </p:nvSpPr>
        <p:spPr>
          <a:xfrm>
            <a:off x="644525" y="3424370"/>
            <a:ext cx="7815663" cy="1189262"/>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r>
              <a:rPr lang="en-GB" dirty="0"/>
              <a:t> dis parturient </a:t>
            </a:r>
            <a:r>
              <a:rPr lang="en-GB" dirty="0" err="1"/>
              <a:t>montes</a:t>
            </a:r>
            <a:r>
              <a:rPr lang="en-GB" dirty="0"/>
              <a:t>, </a:t>
            </a:r>
            <a:r>
              <a:rPr lang="en-GB" dirty="0" err="1"/>
              <a:t>nascetur</a:t>
            </a:r>
            <a:r>
              <a:rPr lang="en-GB" dirty="0"/>
              <a:t> </a:t>
            </a:r>
            <a:r>
              <a:rPr lang="en-GB" dirty="0" err="1"/>
              <a:t>ridiculus</a:t>
            </a:r>
            <a:r>
              <a:rPr lang="en-GB" dirty="0"/>
              <a:t> mus. Donec </a:t>
            </a:r>
            <a:r>
              <a:rPr lang="en-GB" dirty="0" err="1"/>
              <a:t>quam</a:t>
            </a:r>
            <a:r>
              <a:rPr lang="en-GB" dirty="0"/>
              <a:t> </a:t>
            </a:r>
            <a:r>
              <a:rPr lang="en-GB" dirty="0" err="1"/>
              <a:t>felis</a:t>
            </a:r>
            <a:r>
              <a:rPr lang="en-GB" dirty="0"/>
              <a:t>, </a:t>
            </a:r>
            <a:r>
              <a:rPr lang="en-GB" dirty="0" err="1"/>
              <a:t>ultricies</a:t>
            </a:r>
            <a:r>
              <a:rPr lang="en-GB" dirty="0"/>
              <a:t> </a:t>
            </a:r>
            <a:r>
              <a:rPr lang="en-GB" dirty="0" err="1"/>
              <a:t>nec</a:t>
            </a:r>
            <a:r>
              <a:rPr lang="en-GB" dirty="0"/>
              <a:t>, </a:t>
            </a:r>
            <a:r>
              <a:rPr lang="en-GB" dirty="0" err="1"/>
              <a:t>pellentesque</a:t>
            </a:r>
            <a:r>
              <a:rPr lang="en-GB" dirty="0"/>
              <a:t> </a:t>
            </a:r>
            <a:r>
              <a:rPr lang="en-GB" dirty="0" err="1"/>
              <a:t>eu</a:t>
            </a:r>
            <a:r>
              <a:rPr lang="en-GB" dirty="0"/>
              <a:t>, </a:t>
            </a:r>
            <a:r>
              <a:rPr lang="en-GB" dirty="0" err="1"/>
              <a:t>pretium</a:t>
            </a:r>
            <a:r>
              <a:rPr lang="en-GB" dirty="0"/>
              <a:t> </a:t>
            </a:r>
            <a:r>
              <a:rPr lang="en-GB" dirty="0" err="1"/>
              <a:t>quis</a:t>
            </a:r>
            <a:r>
              <a:rPr lang="en-GB" dirty="0"/>
              <a:t>, sem. </a:t>
            </a:r>
            <a:r>
              <a:rPr lang="en-GB" dirty="0" err="1"/>
              <a:t>Nulla</a:t>
            </a:r>
            <a:r>
              <a:rPr lang="en-GB" dirty="0"/>
              <a:t> </a:t>
            </a:r>
            <a:r>
              <a:rPr lang="en-GB" dirty="0" err="1"/>
              <a:t>consequat</a:t>
            </a:r>
            <a:r>
              <a:rPr lang="en-GB" dirty="0"/>
              <a:t> </a:t>
            </a:r>
            <a:r>
              <a:rPr lang="en-GB" dirty="0" err="1"/>
              <a:t>massa</a:t>
            </a:r>
            <a:r>
              <a:rPr lang="en-GB" dirty="0"/>
              <a:t> </a:t>
            </a:r>
            <a:r>
              <a:rPr lang="en-GB" dirty="0" err="1"/>
              <a:t>quis</a:t>
            </a:r>
            <a:r>
              <a:rPr lang="en-GB" dirty="0"/>
              <a:t> </a:t>
            </a:r>
            <a:r>
              <a:rPr lang="en-GB" dirty="0" err="1"/>
              <a:t>enim</a:t>
            </a:r>
            <a:r>
              <a:rPr lang="en-GB" dirty="0"/>
              <a:t>. Donec </a:t>
            </a:r>
            <a:r>
              <a:rPr lang="en-GB" dirty="0" err="1"/>
              <a:t>pede</a:t>
            </a:r>
            <a:r>
              <a:rPr lang="en-GB" dirty="0"/>
              <a:t> </a:t>
            </a:r>
            <a:r>
              <a:rPr lang="en-GB" dirty="0" err="1"/>
              <a:t>justo</a:t>
            </a:r>
            <a:r>
              <a:rPr lang="en-GB" dirty="0"/>
              <a:t>, </a:t>
            </a:r>
            <a:r>
              <a:rPr lang="en-GB" dirty="0" err="1"/>
              <a:t>fringilla</a:t>
            </a:r>
            <a:r>
              <a:rPr lang="en-GB" dirty="0"/>
              <a:t> </a:t>
            </a:r>
            <a:r>
              <a:rPr lang="en-GB" dirty="0" err="1"/>
              <a:t>vel</a:t>
            </a:r>
            <a:endParaRPr lang="en-US" dirty="0"/>
          </a:p>
        </p:txBody>
      </p:sp>
      <p:sp>
        <p:nvSpPr>
          <p:cNvPr id="10" name="Text Placeholder 13">
            <a:extLst>
              <a:ext uri="{FF2B5EF4-FFF2-40B4-BE49-F238E27FC236}">
                <a16:creationId xmlns:a16="http://schemas.microsoft.com/office/drawing/2014/main" id="{D24CFF14-4A62-7E4B-BB32-DA629BBA309E}"/>
              </a:ext>
            </a:extLst>
          </p:cNvPr>
          <p:cNvSpPr>
            <a:spLocks noGrp="1"/>
          </p:cNvSpPr>
          <p:nvPr>
            <p:ph type="body" idx="12" hasCustomPrompt="1"/>
          </p:nvPr>
        </p:nvSpPr>
        <p:spPr>
          <a:xfrm>
            <a:off x="644525" y="3059593"/>
            <a:ext cx="7815663" cy="364772"/>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 SIT AMET, CONSECTETUER</a:t>
            </a:r>
            <a:endParaRPr lang="en-US" dirty="0"/>
          </a:p>
        </p:txBody>
      </p:sp>
      <p:sp>
        <p:nvSpPr>
          <p:cNvPr id="11" name="Text Placeholder 13">
            <a:extLst>
              <a:ext uri="{FF2B5EF4-FFF2-40B4-BE49-F238E27FC236}">
                <a16:creationId xmlns:a16="http://schemas.microsoft.com/office/drawing/2014/main" id="{B7286C8D-CB42-7A46-89D2-F1D1C048DECF}"/>
              </a:ext>
            </a:extLst>
          </p:cNvPr>
          <p:cNvSpPr>
            <a:spLocks noGrp="1"/>
          </p:cNvSpPr>
          <p:nvPr>
            <p:ph type="body" idx="13" hasCustomPrompt="1"/>
          </p:nvPr>
        </p:nvSpPr>
        <p:spPr>
          <a:xfrm>
            <a:off x="644525" y="1672811"/>
            <a:ext cx="3379305" cy="799456"/>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t>
            </a:r>
            <a:endParaRPr lang="en-US" dirty="0"/>
          </a:p>
        </p:txBody>
      </p:sp>
      <p:sp>
        <p:nvSpPr>
          <p:cNvPr id="12" name="Text Placeholder 13">
            <a:extLst>
              <a:ext uri="{FF2B5EF4-FFF2-40B4-BE49-F238E27FC236}">
                <a16:creationId xmlns:a16="http://schemas.microsoft.com/office/drawing/2014/main" id="{AA5F1B38-5EEB-EE4F-85F9-F10C7CD447AA}"/>
              </a:ext>
            </a:extLst>
          </p:cNvPr>
          <p:cNvSpPr>
            <a:spLocks noGrp="1"/>
          </p:cNvSpPr>
          <p:nvPr>
            <p:ph type="body" idx="14" hasCustomPrompt="1"/>
          </p:nvPr>
        </p:nvSpPr>
        <p:spPr>
          <a:xfrm>
            <a:off x="644525" y="1276230"/>
            <a:ext cx="3379305"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accent2"/>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a:t>
            </a:r>
            <a:endParaRPr lang="en-US" dirty="0"/>
          </a:p>
        </p:txBody>
      </p:sp>
      <p:sp>
        <p:nvSpPr>
          <p:cNvPr id="18" name="Text Placeholder 13">
            <a:extLst>
              <a:ext uri="{FF2B5EF4-FFF2-40B4-BE49-F238E27FC236}">
                <a16:creationId xmlns:a16="http://schemas.microsoft.com/office/drawing/2014/main" id="{DFDD4E71-2F2C-6247-974C-C1B0763DA7F6}"/>
              </a:ext>
            </a:extLst>
          </p:cNvPr>
          <p:cNvSpPr>
            <a:spLocks noGrp="1"/>
          </p:cNvSpPr>
          <p:nvPr>
            <p:ph type="body" idx="15" hasCustomPrompt="1"/>
          </p:nvPr>
        </p:nvSpPr>
        <p:spPr>
          <a:xfrm>
            <a:off x="4779204" y="1672811"/>
            <a:ext cx="3379305" cy="799456"/>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t>
            </a:r>
            <a:endParaRPr lang="en-US" dirty="0"/>
          </a:p>
        </p:txBody>
      </p:sp>
      <p:sp>
        <p:nvSpPr>
          <p:cNvPr id="20" name="Text Placeholder 13">
            <a:extLst>
              <a:ext uri="{FF2B5EF4-FFF2-40B4-BE49-F238E27FC236}">
                <a16:creationId xmlns:a16="http://schemas.microsoft.com/office/drawing/2014/main" id="{7CCF8BA8-DCA8-C140-A1F8-BEC9F33DCF34}"/>
              </a:ext>
            </a:extLst>
          </p:cNvPr>
          <p:cNvSpPr>
            <a:spLocks noGrp="1"/>
          </p:cNvSpPr>
          <p:nvPr>
            <p:ph type="body" idx="16" hasCustomPrompt="1"/>
          </p:nvPr>
        </p:nvSpPr>
        <p:spPr>
          <a:xfrm>
            <a:off x="4779204" y="1276230"/>
            <a:ext cx="3379305"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accent2"/>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a:t>
            </a:r>
            <a:endParaRPr lang="en-US" dirty="0"/>
          </a:p>
        </p:txBody>
      </p:sp>
      <p:cxnSp>
        <p:nvCxnSpPr>
          <p:cNvPr id="3" name="Straight Connector 2">
            <a:extLst>
              <a:ext uri="{FF2B5EF4-FFF2-40B4-BE49-F238E27FC236}">
                <a16:creationId xmlns:a16="http://schemas.microsoft.com/office/drawing/2014/main" id="{0B5230D8-07AA-0942-BA80-BE3F6503BA96}"/>
              </a:ext>
            </a:extLst>
          </p:cNvPr>
          <p:cNvCxnSpPr/>
          <p:nvPr userDrawn="1"/>
        </p:nvCxnSpPr>
        <p:spPr>
          <a:xfrm>
            <a:off x="4395233" y="1276230"/>
            <a:ext cx="0" cy="1172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92740CE2-E414-C346-B663-41F4252A25F3}"/>
              </a:ext>
            </a:extLst>
          </p:cNvPr>
          <p:cNvSpPr txBox="1">
            <a:spLocks/>
          </p:cNvSpPr>
          <p:nvPr userDrawn="1"/>
        </p:nvSpPr>
        <p:spPr>
          <a:xfrm>
            <a:off x="6735233" y="269598"/>
            <a:ext cx="1768047" cy="345124"/>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pic>
        <p:nvPicPr>
          <p:cNvPr id="21" name="Picture 20" descr="A close up of a blur&#10;&#10;Description automatically generated">
            <a:extLst>
              <a:ext uri="{FF2B5EF4-FFF2-40B4-BE49-F238E27FC236}">
                <a16:creationId xmlns:a16="http://schemas.microsoft.com/office/drawing/2014/main" id="{F6271FA4-C660-6E47-9B6B-3060E055EE7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49"/>
          <a:stretch/>
        </p:blipFill>
        <p:spPr>
          <a:xfrm>
            <a:off x="6491099" y="0"/>
            <a:ext cx="2652901" cy="843069"/>
          </a:xfrm>
          <a:prstGeom prst="rect">
            <a:avLst/>
          </a:prstGeom>
        </p:spPr>
      </p:pic>
    </p:spTree>
    <p:extLst>
      <p:ext uri="{BB962C8B-B14F-4D97-AF65-F5344CB8AC3E}">
        <p14:creationId xmlns:p14="http://schemas.microsoft.com/office/powerpoint/2010/main" val="734137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lt_Layout_A_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A44113-88B4-C84D-B3A9-1D52CE8BEE71}"/>
              </a:ext>
            </a:extLst>
          </p:cNvPr>
          <p:cNvSpPr/>
          <p:nvPr userDrawn="1"/>
        </p:nvSpPr>
        <p:spPr>
          <a:xfrm>
            <a:off x="0" y="2798955"/>
            <a:ext cx="9144000" cy="23445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5" name="Text Placeholder 13">
            <a:extLst>
              <a:ext uri="{FF2B5EF4-FFF2-40B4-BE49-F238E27FC236}">
                <a16:creationId xmlns:a16="http://schemas.microsoft.com/office/drawing/2014/main" id="{4EA23731-5ACD-2D4A-80CA-6CC1A1BB0565}"/>
              </a:ext>
            </a:extLst>
          </p:cNvPr>
          <p:cNvSpPr>
            <a:spLocks noGrp="1"/>
          </p:cNvSpPr>
          <p:nvPr>
            <p:ph type="body" idx="11" hasCustomPrompt="1"/>
          </p:nvPr>
        </p:nvSpPr>
        <p:spPr>
          <a:xfrm>
            <a:off x="644525" y="268281"/>
            <a:ext cx="580398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cxnSp>
        <p:nvCxnSpPr>
          <p:cNvPr id="9" name="Straight Connector 8">
            <a:extLst>
              <a:ext uri="{FF2B5EF4-FFF2-40B4-BE49-F238E27FC236}">
                <a16:creationId xmlns:a16="http://schemas.microsoft.com/office/drawing/2014/main" id="{FF5A2EB1-6C73-7E4A-A891-5E97EE5E749F}"/>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26B1A429-5A5F-5945-B758-BF5EEC6835EF}"/>
              </a:ext>
            </a:extLst>
          </p:cNvPr>
          <p:cNvSpPr>
            <a:spLocks noGrp="1"/>
          </p:cNvSpPr>
          <p:nvPr>
            <p:ph type="body" idx="10" hasCustomPrompt="1"/>
          </p:nvPr>
        </p:nvSpPr>
        <p:spPr>
          <a:xfrm>
            <a:off x="644525" y="3424370"/>
            <a:ext cx="7815663" cy="1189262"/>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r>
              <a:rPr lang="en-GB" dirty="0"/>
              <a:t> dis parturient </a:t>
            </a:r>
            <a:r>
              <a:rPr lang="en-GB" dirty="0" err="1"/>
              <a:t>montes</a:t>
            </a:r>
            <a:r>
              <a:rPr lang="en-GB" dirty="0"/>
              <a:t>, </a:t>
            </a:r>
            <a:r>
              <a:rPr lang="en-GB" dirty="0" err="1"/>
              <a:t>nascetur</a:t>
            </a:r>
            <a:r>
              <a:rPr lang="en-GB" dirty="0"/>
              <a:t> </a:t>
            </a:r>
            <a:r>
              <a:rPr lang="en-GB" dirty="0" err="1"/>
              <a:t>ridiculus</a:t>
            </a:r>
            <a:r>
              <a:rPr lang="en-GB" dirty="0"/>
              <a:t> mus. Donec </a:t>
            </a:r>
            <a:r>
              <a:rPr lang="en-GB" dirty="0" err="1"/>
              <a:t>quam</a:t>
            </a:r>
            <a:r>
              <a:rPr lang="en-GB" dirty="0"/>
              <a:t> </a:t>
            </a:r>
            <a:r>
              <a:rPr lang="en-GB" dirty="0" err="1"/>
              <a:t>felis</a:t>
            </a:r>
            <a:r>
              <a:rPr lang="en-GB" dirty="0"/>
              <a:t>, </a:t>
            </a:r>
            <a:r>
              <a:rPr lang="en-GB" dirty="0" err="1"/>
              <a:t>ultricies</a:t>
            </a:r>
            <a:r>
              <a:rPr lang="en-GB" dirty="0"/>
              <a:t> </a:t>
            </a:r>
            <a:r>
              <a:rPr lang="en-GB" dirty="0" err="1"/>
              <a:t>nec</a:t>
            </a:r>
            <a:r>
              <a:rPr lang="en-GB" dirty="0"/>
              <a:t>, </a:t>
            </a:r>
            <a:r>
              <a:rPr lang="en-GB" dirty="0" err="1"/>
              <a:t>pellentesque</a:t>
            </a:r>
            <a:r>
              <a:rPr lang="en-GB" dirty="0"/>
              <a:t> </a:t>
            </a:r>
            <a:r>
              <a:rPr lang="en-GB" dirty="0" err="1"/>
              <a:t>eu</a:t>
            </a:r>
            <a:r>
              <a:rPr lang="en-GB" dirty="0"/>
              <a:t>, </a:t>
            </a:r>
            <a:r>
              <a:rPr lang="en-GB" dirty="0" err="1"/>
              <a:t>pretium</a:t>
            </a:r>
            <a:r>
              <a:rPr lang="en-GB" dirty="0"/>
              <a:t> </a:t>
            </a:r>
            <a:r>
              <a:rPr lang="en-GB" dirty="0" err="1"/>
              <a:t>quis</a:t>
            </a:r>
            <a:r>
              <a:rPr lang="en-GB" dirty="0"/>
              <a:t>, sem. </a:t>
            </a:r>
            <a:r>
              <a:rPr lang="en-GB" dirty="0" err="1"/>
              <a:t>Nulla</a:t>
            </a:r>
            <a:r>
              <a:rPr lang="en-GB" dirty="0"/>
              <a:t> </a:t>
            </a:r>
            <a:r>
              <a:rPr lang="en-GB" dirty="0" err="1"/>
              <a:t>consequat</a:t>
            </a:r>
            <a:r>
              <a:rPr lang="en-GB" dirty="0"/>
              <a:t> </a:t>
            </a:r>
            <a:r>
              <a:rPr lang="en-GB" dirty="0" err="1"/>
              <a:t>massa</a:t>
            </a:r>
            <a:r>
              <a:rPr lang="en-GB" dirty="0"/>
              <a:t> </a:t>
            </a:r>
            <a:r>
              <a:rPr lang="en-GB" dirty="0" err="1"/>
              <a:t>quis</a:t>
            </a:r>
            <a:r>
              <a:rPr lang="en-GB" dirty="0"/>
              <a:t> </a:t>
            </a:r>
            <a:r>
              <a:rPr lang="en-GB" dirty="0" err="1"/>
              <a:t>enim</a:t>
            </a:r>
            <a:r>
              <a:rPr lang="en-GB" dirty="0"/>
              <a:t>. Donec </a:t>
            </a:r>
            <a:r>
              <a:rPr lang="en-GB" dirty="0" err="1"/>
              <a:t>pede</a:t>
            </a:r>
            <a:r>
              <a:rPr lang="en-GB" dirty="0"/>
              <a:t> </a:t>
            </a:r>
            <a:r>
              <a:rPr lang="en-GB" dirty="0" err="1"/>
              <a:t>justo</a:t>
            </a:r>
            <a:r>
              <a:rPr lang="en-GB" dirty="0"/>
              <a:t>, </a:t>
            </a:r>
            <a:r>
              <a:rPr lang="en-GB" dirty="0" err="1"/>
              <a:t>fringilla</a:t>
            </a:r>
            <a:r>
              <a:rPr lang="en-GB" dirty="0"/>
              <a:t> </a:t>
            </a:r>
            <a:r>
              <a:rPr lang="en-GB" dirty="0" err="1"/>
              <a:t>vel</a:t>
            </a:r>
            <a:endParaRPr lang="en-US" dirty="0"/>
          </a:p>
        </p:txBody>
      </p:sp>
      <p:sp>
        <p:nvSpPr>
          <p:cNvPr id="10" name="Text Placeholder 13">
            <a:extLst>
              <a:ext uri="{FF2B5EF4-FFF2-40B4-BE49-F238E27FC236}">
                <a16:creationId xmlns:a16="http://schemas.microsoft.com/office/drawing/2014/main" id="{D24CFF14-4A62-7E4B-BB32-DA629BBA309E}"/>
              </a:ext>
            </a:extLst>
          </p:cNvPr>
          <p:cNvSpPr>
            <a:spLocks noGrp="1"/>
          </p:cNvSpPr>
          <p:nvPr>
            <p:ph type="body" idx="12" hasCustomPrompt="1"/>
          </p:nvPr>
        </p:nvSpPr>
        <p:spPr>
          <a:xfrm>
            <a:off x="644525" y="3059593"/>
            <a:ext cx="7815663" cy="364772"/>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 SIT AMET, CONSECTETUER</a:t>
            </a:r>
            <a:endParaRPr lang="en-US" dirty="0"/>
          </a:p>
        </p:txBody>
      </p:sp>
      <p:sp>
        <p:nvSpPr>
          <p:cNvPr id="11" name="Text Placeholder 13">
            <a:extLst>
              <a:ext uri="{FF2B5EF4-FFF2-40B4-BE49-F238E27FC236}">
                <a16:creationId xmlns:a16="http://schemas.microsoft.com/office/drawing/2014/main" id="{B7286C8D-CB42-7A46-89D2-F1D1C048DECF}"/>
              </a:ext>
            </a:extLst>
          </p:cNvPr>
          <p:cNvSpPr>
            <a:spLocks noGrp="1"/>
          </p:cNvSpPr>
          <p:nvPr>
            <p:ph type="body" idx="13" hasCustomPrompt="1"/>
          </p:nvPr>
        </p:nvSpPr>
        <p:spPr>
          <a:xfrm>
            <a:off x="644525" y="1672811"/>
            <a:ext cx="3379305" cy="799456"/>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t>
            </a:r>
            <a:endParaRPr lang="en-US" dirty="0"/>
          </a:p>
        </p:txBody>
      </p:sp>
      <p:sp>
        <p:nvSpPr>
          <p:cNvPr id="12" name="Text Placeholder 13">
            <a:extLst>
              <a:ext uri="{FF2B5EF4-FFF2-40B4-BE49-F238E27FC236}">
                <a16:creationId xmlns:a16="http://schemas.microsoft.com/office/drawing/2014/main" id="{AA5F1B38-5EEB-EE4F-85F9-F10C7CD447AA}"/>
              </a:ext>
            </a:extLst>
          </p:cNvPr>
          <p:cNvSpPr>
            <a:spLocks noGrp="1"/>
          </p:cNvSpPr>
          <p:nvPr>
            <p:ph type="body" idx="14" hasCustomPrompt="1"/>
          </p:nvPr>
        </p:nvSpPr>
        <p:spPr>
          <a:xfrm>
            <a:off x="644525" y="1276230"/>
            <a:ext cx="3379305"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accent4"/>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a:t>
            </a:r>
            <a:endParaRPr lang="en-US" dirty="0"/>
          </a:p>
        </p:txBody>
      </p:sp>
      <p:sp>
        <p:nvSpPr>
          <p:cNvPr id="18" name="Text Placeholder 13">
            <a:extLst>
              <a:ext uri="{FF2B5EF4-FFF2-40B4-BE49-F238E27FC236}">
                <a16:creationId xmlns:a16="http://schemas.microsoft.com/office/drawing/2014/main" id="{DFDD4E71-2F2C-6247-974C-C1B0763DA7F6}"/>
              </a:ext>
            </a:extLst>
          </p:cNvPr>
          <p:cNvSpPr>
            <a:spLocks noGrp="1"/>
          </p:cNvSpPr>
          <p:nvPr>
            <p:ph type="body" idx="15" hasCustomPrompt="1"/>
          </p:nvPr>
        </p:nvSpPr>
        <p:spPr>
          <a:xfrm>
            <a:off x="4779204" y="1672811"/>
            <a:ext cx="3379305" cy="799456"/>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t>
            </a:r>
            <a:endParaRPr lang="en-US" dirty="0"/>
          </a:p>
        </p:txBody>
      </p:sp>
      <p:sp>
        <p:nvSpPr>
          <p:cNvPr id="20" name="Text Placeholder 13">
            <a:extLst>
              <a:ext uri="{FF2B5EF4-FFF2-40B4-BE49-F238E27FC236}">
                <a16:creationId xmlns:a16="http://schemas.microsoft.com/office/drawing/2014/main" id="{7CCF8BA8-DCA8-C140-A1F8-BEC9F33DCF34}"/>
              </a:ext>
            </a:extLst>
          </p:cNvPr>
          <p:cNvSpPr>
            <a:spLocks noGrp="1"/>
          </p:cNvSpPr>
          <p:nvPr>
            <p:ph type="body" idx="16" hasCustomPrompt="1"/>
          </p:nvPr>
        </p:nvSpPr>
        <p:spPr>
          <a:xfrm>
            <a:off x="4779204" y="1276230"/>
            <a:ext cx="3379305"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accent4"/>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a:t>
            </a:r>
            <a:endParaRPr lang="en-US" dirty="0"/>
          </a:p>
        </p:txBody>
      </p:sp>
      <p:cxnSp>
        <p:nvCxnSpPr>
          <p:cNvPr id="3" name="Straight Connector 2">
            <a:extLst>
              <a:ext uri="{FF2B5EF4-FFF2-40B4-BE49-F238E27FC236}">
                <a16:creationId xmlns:a16="http://schemas.microsoft.com/office/drawing/2014/main" id="{0B5230D8-07AA-0942-BA80-BE3F6503BA96}"/>
              </a:ext>
            </a:extLst>
          </p:cNvPr>
          <p:cNvCxnSpPr/>
          <p:nvPr userDrawn="1"/>
        </p:nvCxnSpPr>
        <p:spPr>
          <a:xfrm>
            <a:off x="4395233" y="1276230"/>
            <a:ext cx="0" cy="1172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F8DF80CC-D2D6-404F-BF9B-157C53B3C62E}"/>
              </a:ext>
            </a:extLst>
          </p:cNvPr>
          <p:cNvSpPr txBox="1">
            <a:spLocks/>
          </p:cNvSpPr>
          <p:nvPr userDrawn="1"/>
        </p:nvSpPr>
        <p:spPr>
          <a:xfrm>
            <a:off x="6735233" y="269598"/>
            <a:ext cx="1768047" cy="345124"/>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pic>
        <p:nvPicPr>
          <p:cNvPr id="21" name="Picture 20" descr="A close up of a blur&#10;&#10;Description automatically generated">
            <a:extLst>
              <a:ext uri="{FF2B5EF4-FFF2-40B4-BE49-F238E27FC236}">
                <a16:creationId xmlns:a16="http://schemas.microsoft.com/office/drawing/2014/main" id="{AF5A0B4A-D7C8-6041-90A9-A039DC54E79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49"/>
          <a:stretch/>
        </p:blipFill>
        <p:spPr>
          <a:xfrm>
            <a:off x="6491099" y="0"/>
            <a:ext cx="2652901" cy="843069"/>
          </a:xfrm>
          <a:prstGeom prst="rect">
            <a:avLst/>
          </a:prstGeom>
        </p:spPr>
      </p:pic>
    </p:spTree>
    <p:extLst>
      <p:ext uri="{BB962C8B-B14F-4D97-AF65-F5344CB8AC3E}">
        <p14:creationId xmlns:p14="http://schemas.microsoft.com/office/powerpoint/2010/main" val="638105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t_Layout_A_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A44113-88B4-C84D-B3A9-1D52CE8BEE71}"/>
              </a:ext>
            </a:extLst>
          </p:cNvPr>
          <p:cNvSpPr/>
          <p:nvPr userDrawn="1"/>
        </p:nvSpPr>
        <p:spPr>
          <a:xfrm>
            <a:off x="0" y="2798955"/>
            <a:ext cx="9144000" cy="2344541"/>
          </a:xfrm>
          <a:prstGeom prst="rect">
            <a:avLst/>
          </a:prstGeom>
          <a:solidFill>
            <a:srgbClr val="FC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5" name="Text Placeholder 13">
            <a:extLst>
              <a:ext uri="{FF2B5EF4-FFF2-40B4-BE49-F238E27FC236}">
                <a16:creationId xmlns:a16="http://schemas.microsoft.com/office/drawing/2014/main" id="{4EA23731-5ACD-2D4A-80CA-6CC1A1BB0565}"/>
              </a:ext>
            </a:extLst>
          </p:cNvPr>
          <p:cNvSpPr>
            <a:spLocks noGrp="1"/>
          </p:cNvSpPr>
          <p:nvPr>
            <p:ph type="body" idx="11" hasCustomPrompt="1"/>
          </p:nvPr>
        </p:nvSpPr>
        <p:spPr>
          <a:xfrm>
            <a:off x="644525" y="268281"/>
            <a:ext cx="580398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cxnSp>
        <p:nvCxnSpPr>
          <p:cNvPr id="9" name="Straight Connector 8">
            <a:extLst>
              <a:ext uri="{FF2B5EF4-FFF2-40B4-BE49-F238E27FC236}">
                <a16:creationId xmlns:a16="http://schemas.microsoft.com/office/drawing/2014/main" id="{FF5A2EB1-6C73-7E4A-A891-5E97EE5E749F}"/>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26B1A429-5A5F-5945-B758-BF5EEC6835EF}"/>
              </a:ext>
            </a:extLst>
          </p:cNvPr>
          <p:cNvSpPr>
            <a:spLocks noGrp="1"/>
          </p:cNvSpPr>
          <p:nvPr>
            <p:ph type="body" idx="10" hasCustomPrompt="1"/>
          </p:nvPr>
        </p:nvSpPr>
        <p:spPr>
          <a:xfrm>
            <a:off x="644525" y="3424370"/>
            <a:ext cx="7815663" cy="1189262"/>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r>
              <a:rPr lang="en-GB" dirty="0"/>
              <a:t> dis parturient </a:t>
            </a:r>
            <a:r>
              <a:rPr lang="en-GB" dirty="0" err="1"/>
              <a:t>montes</a:t>
            </a:r>
            <a:r>
              <a:rPr lang="en-GB" dirty="0"/>
              <a:t>, </a:t>
            </a:r>
            <a:r>
              <a:rPr lang="en-GB" dirty="0" err="1"/>
              <a:t>nascetur</a:t>
            </a:r>
            <a:r>
              <a:rPr lang="en-GB" dirty="0"/>
              <a:t> </a:t>
            </a:r>
            <a:r>
              <a:rPr lang="en-GB" dirty="0" err="1"/>
              <a:t>ridiculus</a:t>
            </a:r>
            <a:r>
              <a:rPr lang="en-GB" dirty="0"/>
              <a:t> mus. Donec </a:t>
            </a:r>
            <a:r>
              <a:rPr lang="en-GB" dirty="0" err="1"/>
              <a:t>quam</a:t>
            </a:r>
            <a:r>
              <a:rPr lang="en-GB" dirty="0"/>
              <a:t> </a:t>
            </a:r>
            <a:r>
              <a:rPr lang="en-GB" dirty="0" err="1"/>
              <a:t>felis</a:t>
            </a:r>
            <a:r>
              <a:rPr lang="en-GB" dirty="0"/>
              <a:t>, </a:t>
            </a:r>
            <a:r>
              <a:rPr lang="en-GB" dirty="0" err="1"/>
              <a:t>ultricies</a:t>
            </a:r>
            <a:r>
              <a:rPr lang="en-GB" dirty="0"/>
              <a:t> </a:t>
            </a:r>
            <a:r>
              <a:rPr lang="en-GB" dirty="0" err="1"/>
              <a:t>nec</a:t>
            </a:r>
            <a:r>
              <a:rPr lang="en-GB" dirty="0"/>
              <a:t>, </a:t>
            </a:r>
            <a:r>
              <a:rPr lang="en-GB" dirty="0" err="1"/>
              <a:t>pellentesque</a:t>
            </a:r>
            <a:r>
              <a:rPr lang="en-GB" dirty="0"/>
              <a:t> </a:t>
            </a:r>
            <a:r>
              <a:rPr lang="en-GB" dirty="0" err="1"/>
              <a:t>eu</a:t>
            </a:r>
            <a:r>
              <a:rPr lang="en-GB" dirty="0"/>
              <a:t>, </a:t>
            </a:r>
            <a:r>
              <a:rPr lang="en-GB" dirty="0" err="1"/>
              <a:t>pretium</a:t>
            </a:r>
            <a:r>
              <a:rPr lang="en-GB" dirty="0"/>
              <a:t> </a:t>
            </a:r>
            <a:r>
              <a:rPr lang="en-GB" dirty="0" err="1"/>
              <a:t>quis</a:t>
            </a:r>
            <a:r>
              <a:rPr lang="en-GB" dirty="0"/>
              <a:t>, sem. </a:t>
            </a:r>
            <a:r>
              <a:rPr lang="en-GB" dirty="0" err="1"/>
              <a:t>Nulla</a:t>
            </a:r>
            <a:r>
              <a:rPr lang="en-GB" dirty="0"/>
              <a:t> </a:t>
            </a:r>
            <a:r>
              <a:rPr lang="en-GB" dirty="0" err="1"/>
              <a:t>consequat</a:t>
            </a:r>
            <a:r>
              <a:rPr lang="en-GB" dirty="0"/>
              <a:t> </a:t>
            </a:r>
            <a:r>
              <a:rPr lang="en-GB" dirty="0" err="1"/>
              <a:t>massa</a:t>
            </a:r>
            <a:r>
              <a:rPr lang="en-GB" dirty="0"/>
              <a:t> </a:t>
            </a:r>
            <a:r>
              <a:rPr lang="en-GB" dirty="0" err="1"/>
              <a:t>quis</a:t>
            </a:r>
            <a:r>
              <a:rPr lang="en-GB" dirty="0"/>
              <a:t> </a:t>
            </a:r>
            <a:r>
              <a:rPr lang="en-GB" dirty="0" err="1"/>
              <a:t>enim</a:t>
            </a:r>
            <a:r>
              <a:rPr lang="en-GB" dirty="0"/>
              <a:t>. Donec </a:t>
            </a:r>
            <a:r>
              <a:rPr lang="en-GB" dirty="0" err="1"/>
              <a:t>pede</a:t>
            </a:r>
            <a:r>
              <a:rPr lang="en-GB" dirty="0"/>
              <a:t> </a:t>
            </a:r>
            <a:r>
              <a:rPr lang="en-GB" dirty="0" err="1"/>
              <a:t>justo</a:t>
            </a:r>
            <a:r>
              <a:rPr lang="en-GB" dirty="0"/>
              <a:t>, </a:t>
            </a:r>
            <a:r>
              <a:rPr lang="en-GB" dirty="0" err="1"/>
              <a:t>fringilla</a:t>
            </a:r>
            <a:r>
              <a:rPr lang="en-GB" dirty="0"/>
              <a:t> </a:t>
            </a:r>
            <a:r>
              <a:rPr lang="en-GB" dirty="0" err="1"/>
              <a:t>vel</a:t>
            </a:r>
            <a:endParaRPr lang="en-US" dirty="0"/>
          </a:p>
        </p:txBody>
      </p:sp>
      <p:sp>
        <p:nvSpPr>
          <p:cNvPr id="10" name="Text Placeholder 13">
            <a:extLst>
              <a:ext uri="{FF2B5EF4-FFF2-40B4-BE49-F238E27FC236}">
                <a16:creationId xmlns:a16="http://schemas.microsoft.com/office/drawing/2014/main" id="{D24CFF14-4A62-7E4B-BB32-DA629BBA309E}"/>
              </a:ext>
            </a:extLst>
          </p:cNvPr>
          <p:cNvSpPr>
            <a:spLocks noGrp="1"/>
          </p:cNvSpPr>
          <p:nvPr>
            <p:ph type="body" idx="12" hasCustomPrompt="1"/>
          </p:nvPr>
        </p:nvSpPr>
        <p:spPr>
          <a:xfrm>
            <a:off x="644525" y="3059593"/>
            <a:ext cx="7815663" cy="364772"/>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 SIT AMET, CONSECTETUER</a:t>
            </a:r>
            <a:endParaRPr lang="en-US" dirty="0"/>
          </a:p>
        </p:txBody>
      </p:sp>
      <p:sp>
        <p:nvSpPr>
          <p:cNvPr id="11" name="Text Placeholder 13">
            <a:extLst>
              <a:ext uri="{FF2B5EF4-FFF2-40B4-BE49-F238E27FC236}">
                <a16:creationId xmlns:a16="http://schemas.microsoft.com/office/drawing/2014/main" id="{B7286C8D-CB42-7A46-89D2-F1D1C048DECF}"/>
              </a:ext>
            </a:extLst>
          </p:cNvPr>
          <p:cNvSpPr>
            <a:spLocks noGrp="1"/>
          </p:cNvSpPr>
          <p:nvPr>
            <p:ph type="body" idx="13" hasCustomPrompt="1"/>
          </p:nvPr>
        </p:nvSpPr>
        <p:spPr>
          <a:xfrm>
            <a:off x="644525" y="1672811"/>
            <a:ext cx="3379305" cy="799456"/>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t>
            </a:r>
            <a:endParaRPr lang="en-US" dirty="0"/>
          </a:p>
        </p:txBody>
      </p:sp>
      <p:sp>
        <p:nvSpPr>
          <p:cNvPr id="12" name="Text Placeholder 13">
            <a:extLst>
              <a:ext uri="{FF2B5EF4-FFF2-40B4-BE49-F238E27FC236}">
                <a16:creationId xmlns:a16="http://schemas.microsoft.com/office/drawing/2014/main" id="{AA5F1B38-5EEB-EE4F-85F9-F10C7CD447AA}"/>
              </a:ext>
            </a:extLst>
          </p:cNvPr>
          <p:cNvSpPr>
            <a:spLocks noGrp="1"/>
          </p:cNvSpPr>
          <p:nvPr>
            <p:ph type="body" idx="14" hasCustomPrompt="1"/>
          </p:nvPr>
        </p:nvSpPr>
        <p:spPr>
          <a:xfrm>
            <a:off x="644525" y="1276230"/>
            <a:ext cx="3379305"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rgbClr val="FCBF00"/>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a:t>
            </a:r>
            <a:endParaRPr lang="en-US" dirty="0"/>
          </a:p>
        </p:txBody>
      </p:sp>
      <p:sp>
        <p:nvSpPr>
          <p:cNvPr id="18" name="Text Placeholder 13">
            <a:extLst>
              <a:ext uri="{FF2B5EF4-FFF2-40B4-BE49-F238E27FC236}">
                <a16:creationId xmlns:a16="http://schemas.microsoft.com/office/drawing/2014/main" id="{DFDD4E71-2F2C-6247-974C-C1B0763DA7F6}"/>
              </a:ext>
            </a:extLst>
          </p:cNvPr>
          <p:cNvSpPr>
            <a:spLocks noGrp="1"/>
          </p:cNvSpPr>
          <p:nvPr>
            <p:ph type="body" idx="15" hasCustomPrompt="1"/>
          </p:nvPr>
        </p:nvSpPr>
        <p:spPr>
          <a:xfrm>
            <a:off x="4779204" y="1672811"/>
            <a:ext cx="3379305" cy="799456"/>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t>
            </a:r>
            <a:endParaRPr lang="en-US" dirty="0"/>
          </a:p>
        </p:txBody>
      </p:sp>
      <p:sp>
        <p:nvSpPr>
          <p:cNvPr id="20" name="Text Placeholder 13">
            <a:extLst>
              <a:ext uri="{FF2B5EF4-FFF2-40B4-BE49-F238E27FC236}">
                <a16:creationId xmlns:a16="http://schemas.microsoft.com/office/drawing/2014/main" id="{7CCF8BA8-DCA8-C140-A1F8-BEC9F33DCF34}"/>
              </a:ext>
            </a:extLst>
          </p:cNvPr>
          <p:cNvSpPr>
            <a:spLocks noGrp="1"/>
          </p:cNvSpPr>
          <p:nvPr>
            <p:ph type="body" idx="16" hasCustomPrompt="1"/>
          </p:nvPr>
        </p:nvSpPr>
        <p:spPr>
          <a:xfrm>
            <a:off x="4779204" y="1276230"/>
            <a:ext cx="3379305"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rgbClr val="FCBF00"/>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a:t>
            </a:r>
            <a:endParaRPr lang="en-US" dirty="0"/>
          </a:p>
        </p:txBody>
      </p:sp>
      <p:cxnSp>
        <p:nvCxnSpPr>
          <p:cNvPr id="3" name="Straight Connector 2">
            <a:extLst>
              <a:ext uri="{FF2B5EF4-FFF2-40B4-BE49-F238E27FC236}">
                <a16:creationId xmlns:a16="http://schemas.microsoft.com/office/drawing/2014/main" id="{0B5230D8-07AA-0942-BA80-BE3F6503BA96}"/>
              </a:ext>
            </a:extLst>
          </p:cNvPr>
          <p:cNvCxnSpPr/>
          <p:nvPr userDrawn="1"/>
        </p:nvCxnSpPr>
        <p:spPr>
          <a:xfrm>
            <a:off x="4395233" y="1276230"/>
            <a:ext cx="0" cy="1172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523707F0-5BD1-2041-9FC2-C6FF8B4B3E54}"/>
              </a:ext>
            </a:extLst>
          </p:cNvPr>
          <p:cNvSpPr txBox="1">
            <a:spLocks/>
          </p:cNvSpPr>
          <p:nvPr userDrawn="1"/>
        </p:nvSpPr>
        <p:spPr>
          <a:xfrm>
            <a:off x="6735233" y="269598"/>
            <a:ext cx="1768047" cy="345124"/>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pic>
        <p:nvPicPr>
          <p:cNvPr id="21" name="Picture 20" descr="A close up of a blur&#10;&#10;Description automatically generated">
            <a:extLst>
              <a:ext uri="{FF2B5EF4-FFF2-40B4-BE49-F238E27FC236}">
                <a16:creationId xmlns:a16="http://schemas.microsoft.com/office/drawing/2014/main" id="{8E74173F-BDC9-E042-9D19-B305076E55C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49"/>
          <a:stretch/>
        </p:blipFill>
        <p:spPr>
          <a:xfrm>
            <a:off x="6491099" y="0"/>
            <a:ext cx="2652901" cy="843069"/>
          </a:xfrm>
          <a:prstGeom prst="rect">
            <a:avLst/>
          </a:prstGeom>
        </p:spPr>
      </p:pic>
    </p:spTree>
    <p:extLst>
      <p:ext uri="{BB962C8B-B14F-4D97-AF65-F5344CB8AC3E}">
        <p14:creationId xmlns:p14="http://schemas.microsoft.com/office/powerpoint/2010/main" val="1209598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_Column_Layout_1">
    <p:spTree>
      <p:nvGrpSpPr>
        <p:cNvPr id="1" name=""/>
        <p:cNvGrpSpPr/>
        <p:nvPr/>
      </p:nvGrpSpPr>
      <p:grpSpPr>
        <a:xfrm>
          <a:off x="0" y="0"/>
          <a:ext cx="0" cy="0"/>
          <a:chOff x="0" y="0"/>
          <a:chExt cx="0" cy="0"/>
        </a:xfrm>
      </p:grpSpPr>
      <p:sp>
        <p:nvSpPr>
          <p:cNvPr id="15" name="Text Placeholder 13">
            <a:extLst>
              <a:ext uri="{FF2B5EF4-FFF2-40B4-BE49-F238E27FC236}">
                <a16:creationId xmlns:a16="http://schemas.microsoft.com/office/drawing/2014/main" id="{4EA23731-5ACD-2D4A-80CA-6CC1A1BB0565}"/>
              </a:ext>
            </a:extLst>
          </p:cNvPr>
          <p:cNvSpPr>
            <a:spLocks noGrp="1"/>
          </p:cNvSpPr>
          <p:nvPr>
            <p:ph type="body" idx="11" hasCustomPrompt="1"/>
          </p:nvPr>
        </p:nvSpPr>
        <p:spPr>
          <a:xfrm>
            <a:off x="644525" y="268281"/>
            <a:ext cx="580398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cxnSp>
        <p:nvCxnSpPr>
          <p:cNvPr id="9" name="Straight Connector 8">
            <a:extLst>
              <a:ext uri="{FF2B5EF4-FFF2-40B4-BE49-F238E27FC236}">
                <a16:creationId xmlns:a16="http://schemas.microsoft.com/office/drawing/2014/main" id="{FF5A2EB1-6C73-7E4A-A891-5E97EE5E749F}"/>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3">
            <a:extLst>
              <a:ext uri="{FF2B5EF4-FFF2-40B4-BE49-F238E27FC236}">
                <a16:creationId xmlns:a16="http://schemas.microsoft.com/office/drawing/2014/main" id="{B7286C8D-CB42-7A46-89D2-F1D1C048DECF}"/>
              </a:ext>
            </a:extLst>
          </p:cNvPr>
          <p:cNvSpPr>
            <a:spLocks noGrp="1"/>
          </p:cNvSpPr>
          <p:nvPr>
            <p:ph type="body" idx="13" hasCustomPrompt="1"/>
          </p:nvPr>
        </p:nvSpPr>
        <p:spPr>
          <a:xfrm>
            <a:off x="644525" y="2318044"/>
            <a:ext cx="3379305" cy="2138435"/>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r>
              <a:rPr lang="en-GB" dirty="0"/>
              <a:t> dis parturient </a:t>
            </a:r>
            <a:r>
              <a:rPr lang="en-GB" dirty="0" err="1"/>
              <a:t>montes</a:t>
            </a:r>
            <a:r>
              <a:rPr lang="en-GB" dirty="0"/>
              <a:t>, </a:t>
            </a:r>
            <a:r>
              <a:rPr lang="en-GB" dirty="0" err="1"/>
              <a:t>nascetur</a:t>
            </a:r>
            <a:r>
              <a:rPr lang="en-GB" dirty="0"/>
              <a:t> </a:t>
            </a:r>
            <a:r>
              <a:rPr lang="en-GB" dirty="0" err="1"/>
              <a:t>ridiculus</a:t>
            </a:r>
            <a:r>
              <a:rPr lang="en-GB" dirty="0"/>
              <a:t> mus. Donec </a:t>
            </a:r>
            <a:r>
              <a:rPr lang="en-GB" dirty="0" err="1"/>
              <a:t>quam</a:t>
            </a:r>
            <a:r>
              <a:rPr lang="en-GB" dirty="0"/>
              <a:t> </a:t>
            </a:r>
            <a:r>
              <a:rPr lang="en-GB" dirty="0" err="1"/>
              <a:t>felis</a:t>
            </a:r>
            <a:r>
              <a:rPr lang="en-GB" dirty="0"/>
              <a:t>, </a:t>
            </a:r>
            <a:r>
              <a:rPr lang="en-GB" dirty="0" err="1"/>
              <a:t>ultricies</a:t>
            </a:r>
            <a:r>
              <a:rPr lang="en-GB" dirty="0"/>
              <a:t> </a:t>
            </a:r>
            <a:r>
              <a:rPr lang="en-GB" dirty="0" err="1"/>
              <a:t>nec</a:t>
            </a:r>
            <a:r>
              <a:rPr lang="en-GB" dirty="0"/>
              <a:t>, </a:t>
            </a:r>
            <a:r>
              <a:rPr lang="en-GB" dirty="0" err="1"/>
              <a:t>pellentesque</a:t>
            </a:r>
            <a:r>
              <a:rPr lang="en-GB" dirty="0"/>
              <a:t> </a:t>
            </a:r>
            <a:r>
              <a:rPr lang="en-GB" dirty="0" err="1"/>
              <a:t>eu</a:t>
            </a:r>
            <a:r>
              <a:rPr lang="en-GB" dirty="0"/>
              <a:t>, </a:t>
            </a:r>
            <a:r>
              <a:rPr lang="en-GB" dirty="0" err="1"/>
              <a:t>pretium</a:t>
            </a:r>
            <a:r>
              <a:rPr lang="en-GB" dirty="0"/>
              <a:t> </a:t>
            </a:r>
            <a:r>
              <a:rPr lang="en-GB" dirty="0" err="1"/>
              <a:t>quis</a:t>
            </a:r>
            <a:r>
              <a:rPr lang="en-GB" dirty="0"/>
              <a:t>, </a:t>
            </a:r>
            <a:endParaRPr lang="en-US" dirty="0"/>
          </a:p>
        </p:txBody>
      </p:sp>
      <p:sp>
        <p:nvSpPr>
          <p:cNvPr id="12" name="Text Placeholder 13">
            <a:extLst>
              <a:ext uri="{FF2B5EF4-FFF2-40B4-BE49-F238E27FC236}">
                <a16:creationId xmlns:a16="http://schemas.microsoft.com/office/drawing/2014/main" id="{AA5F1B38-5EEB-EE4F-85F9-F10C7CD447AA}"/>
              </a:ext>
            </a:extLst>
          </p:cNvPr>
          <p:cNvSpPr>
            <a:spLocks noGrp="1"/>
          </p:cNvSpPr>
          <p:nvPr>
            <p:ph type="body" idx="14" hasCustomPrompt="1"/>
          </p:nvPr>
        </p:nvSpPr>
        <p:spPr>
          <a:xfrm>
            <a:off x="644525" y="1281906"/>
            <a:ext cx="3379305"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rgbClr val="FCBF00"/>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a:t>
            </a:r>
            <a:endParaRPr lang="en-US" dirty="0"/>
          </a:p>
        </p:txBody>
      </p:sp>
      <p:sp>
        <p:nvSpPr>
          <p:cNvPr id="18" name="Text Placeholder 13">
            <a:extLst>
              <a:ext uri="{FF2B5EF4-FFF2-40B4-BE49-F238E27FC236}">
                <a16:creationId xmlns:a16="http://schemas.microsoft.com/office/drawing/2014/main" id="{DFDD4E71-2F2C-6247-974C-C1B0763DA7F6}"/>
              </a:ext>
            </a:extLst>
          </p:cNvPr>
          <p:cNvSpPr>
            <a:spLocks noGrp="1"/>
          </p:cNvSpPr>
          <p:nvPr>
            <p:ph type="body" idx="15" hasCustomPrompt="1"/>
          </p:nvPr>
        </p:nvSpPr>
        <p:spPr>
          <a:xfrm>
            <a:off x="4779204" y="2318044"/>
            <a:ext cx="3379305" cy="2138435"/>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r>
              <a:rPr lang="en-GB" dirty="0"/>
              <a:t> dis parturient </a:t>
            </a:r>
            <a:r>
              <a:rPr lang="en-GB" dirty="0" err="1"/>
              <a:t>montes</a:t>
            </a:r>
            <a:r>
              <a:rPr lang="en-GB" dirty="0"/>
              <a:t>, </a:t>
            </a:r>
            <a:r>
              <a:rPr lang="en-GB" dirty="0" err="1"/>
              <a:t>nascetur</a:t>
            </a:r>
            <a:r>
              <a:rPr lang="en-GB" dirty="0"/>
              <a:t> </a:t>
            </a:r>
            <a:r>
              <a:rPr lang="en-GB" dirty="0" err="1"/>
              <a:t>ridiculus</a:t>
            </a:r>
            <a:r>
              <a:rPr lang="en-GB" dirty="0"/>
              <a:t> mus. Donec </a:t>
            </a:r>
            <a:r>
              <a:rPr lang="en-GB" dirty="0" err="1"/>
              <a:t>quam</a:t>
            </a:r>
            <a:r>
              <a:rPr lang="en-GB" dirty="0"/>
              <a:t> </a:t>
            </a:r>
            <a:r>
              <a:rPr lang="en-GB" dirty="0" err="1"/>
              <a:t>felis</a:t>
            </a:r>
            <a:r>
              <a:rPr lang="en-GB" dirty="0"/>
              <a:t>, </a:t>
            </a:r>
            <a:r>
              <a:rPr lang="en-GB" dirty="0" err="1"/>
              <a:t>ultricies</a:t>
            </a:r>
            <a:r>
              <a:rPr lang="en-GB" dirty="0"/>
              <a:t> </a:t>
            </a:r>
            <a:r>
              <a:rPr lang="en-GB" dirty="0" err="1"/>
              <a:t>nec</a:t>
            </a:r>
            <a:r>
              <a:rPr lang="en-GB" dirty="0"/>
              <a:t>, </a:t>
            </a:r>
            <a:r>
              <a:rPr lang="en-GB" dirty="0" err="1"/>
              <a:t>pellentesque</a:t>
            </a:r>
            <a:r>
              <a:rPr lang="en-GB" dirty="0"/>
              <a:t> </a:t>
            </a:r>
            <a:r>
              <a:rPr lang="en-GB" dirty="0" err="1"/>
              <a:t>eu</a:t>
            </a:r>
            <a:r>
              <a:rPr lang="en-GB" dirty="0"/>
              <a:t>, </a:t>
            </a:r>
            <a:r>
              <a:rPr lang="en-GB" dirty="0" err="1"/>
              <a:t>pretium</a:t>
            </a:r>
            <a:r>
              <a:rPr lang="en-GB" dirty="0"/>
              <a:t> </a:t>
            </a:r>
            <a:r>
              <a:rPr lang="en-GB" dirty="0" err="1"/>
              <a:t>quis</a:t>
            </a:r>
            <a:r>
              <a:rPr lang="en-GB" dirty="0"/>
              <a:t>, </a:t>
            </a:r>
            <a:endParaRPr lang="en-US" dirty="0"/>
          </a:p>
        </p:txBody>
      </p:sp>
      <p:sp>
        <p:nvSpPr>
          <p:cNvPr id="20" name="Text Placeholder 13">
            <a:extLst>
              <a:ext uri="{FF2B5EF4-FFF2-40B4-BE49-F238E27FC236}">
                <a16:creationId xmlns:a16="http://schemas.microsoft.com/office/drawing/2014/main" id="{7CCF8BA8-DCA8-C140-A1F8-BEC9F33DCF34}"/>
              </a:ext>
            </a:extLst>
          </p:cNvPr>
          <p:cNvSpPr>
            <a:spLocks noGrp="1"/>
          </p:cNvSpPr>
          <p:nvPr>
            <p:ph type="body" idx="16" hasCustomPrompt="1"/>
          </p:nvPr>
        </p:nvSpPr>
        <p:spPr>
          <a:xfrm>
            <a:off x="4777613" y="1281906"/>
            <a:ext cx="3379305"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rgbClr val="FCBF00"/>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a:t>
            </a:r>
            <a:endParaRPr lang="en-US" dirty="0"/>
          </a:p>
        </p:txBody>
      </p:sp>
      <p:cxnSp>
        <p:nvCxnSpPr>
          <p:cNvPr id="16" name="Straight Connector 15">
            <a:extLst>
              <a:ext uri="{FF2B5EF4-FFF2-40B4-BE49-F238E27FC236}">
                <a16:creationId xmlns:a16="http://schemas.microsoft.com/office/drawing/2014/main" id="{C998D027-F833-4746-8A43-9A01243A3F97}"/>
              </a:ext>
            </a:extLst>
          </p:cNvPr>
          <p:cNvCxnSpPr>
            <a:cxnSpLocks/>
          </p:cNvCxnSpPr>
          <p:nvPr userDrawn="1"/>
        </p:nvCxnSpPr>
        <p:spPr>
          <a:xfrm>
            <a:off x="4398395" y="1281906"/>
            <a:ext cx="0" cy="31810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3">
            <a:extLst>
              <a:ext uri="{FF2B5EF4-FFF2-40B4-BE49-F238E27FC236}">
                <a16:creationId xmlns:a16="http://schemas.microsoft.com/office/drawing/2014/main" id="{5AA79933-060F-704E-A7EF-96B419FE459B}"/>
              </a:ext>
            </a:extLst>
          </p:cNvPr>
          <p:cNvSpPr>
            <a:spLocks noGrp="1"/>
          </p:cNvSpPr>
          <p:nvPr>
            <p:ph type="body" idx="17" hasCustomPrompt="1"/>
          </p:nvPr>
        </p:nvSpPr>
        <p:spPr>
          <a:xfrm>
            <a:off x="644525" y="1676467"/>
            <a:ext cx="3379305" cy="601866"/>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b="1" spc="50"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endParaRPr lang="en-US" dirty="0"/>
          </a:p>
        </p:txBody>
      </p:sp>
      <p:sp>
        <p:nvSpPr>
          <p:cNvPr id="22" name="Text Placeholder 13">
            <a:extLst>
              <a:ext uri="{FF2B5EF4-FFF2-40B4-BE49-F238E27FC236}">
                <a16:creationId xmlns:a16="http://schemas.microsoft.com/office/drawing/2014/main" id="{C5F370AA-82A6-184B-B05F-C9384E3BEDE8}"/>
              </a:ext>
            </a:extLst>
          </p:cNvPr>
          <p:cNvSpPr>
            <a:spLocks noGrp="1"/>
          </p:cNvSpPr>
          <p:nvPr>
            <p:ph type="body" idx="18" hasCustomPrompt="1"/>
          </p:nvPr>
        </p:nvSpPr>
        <p:spPr>
          <a:xfrm>
            <a:off x="4777613" y="1676467"/>
            <a:ext cx="3379305" cy="601866"/>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b="1" spc="50"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endParaRPr lang="en-US" dirty="0"/>
          </a:p>
        </p:txBody>
      </p:sp>
      <p:sp>
        <p:nvSpPr>
          <p:cNvPr id="19" name="Subtitle 2">
            <a:extLst>
              <a:ext uri="{FF2B5EF4-FFF2-40B4-BE49-F238E27FC236}">
                <a16:creationId xmlns:a16="http://schemas.microsoft.com/office/drawing/2014/main" id="{5694C7F5-D5F1-9A4D-99CF-25A5F2EB21A2}"/>
              </a:ext>
            </a:extLst>
          </p:cNvPr>
          <p:cNvSpPr txBox="1">
            <a:spLocks/>
          </p:cNvSpPr>
          <p:nvPr userDrawn="1"/>
        </p:nvSpPr>
        <p:spPr>
          <a:xfrm>
            <a:off x="6735233" y="269598"/>
            <a:ext cx="1768047" cy="345124"/>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pic>
        <p:nvPicPr>
          <p:cNvPr id="23" name="Picture 22" descr="A close up of a blur&#10;&#10;Description automatically generated">
            <a:extLst>
              <a:ext uri="{FF2B5EF4-FFF2-40B4-BE49-F238E27FC236}">
                <a16:creationId xmlns:a16="http://schemas.microsoft.com/office/drawing/2014/main" id="{F464E9D1-C7D5-FC46-8B0B-A942A4720E6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49"/>
          <a:stretch/>
        </p:blipFill>
        <p:spPr>
          <a:xfrm>
            <a:off x="6491099" y="0"/>
            <a:ext cx="2652901" cy="843069"/>
          </a:xfrm>
          <a:prstGeom prst="rect">
            <a:avLst/>
          </a:prstGeom>
        </p:spPr>
      </p:pic>
    </p:spTree>
    <p:extLst>
      <p:ext uri="{BB962C8B-B14F-4D97-AF65-F5344CB8AC3E}">
        <p14:creationId xmlns:p14="http://schemas.microsoft.com/office/powerpoint/2010/main" val="389295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_Column_Layout_2">
    <p:spTree>
      <p:nvGrpSpPr>
        <p:cNvPr id="1" name=""/>
        <p:cNvGrpSpPr/>
        <p:nvPr/>
      </p:nvGrpSpPr>
      <p:grpSpPr>
        <a:xfrm>
          <a:off x="0" y="0"/>
          <a:ext cx="0" cy="0"/>
          <a:chOff x="0" y="0"/>
          <a:chExt cx="0" cy="0"/>
        </a:xfrm>
      </p:grpSpPr>
      <p:sp>
        <p:nvSpPr>
          <p:cNvPr id="15" name="Text Placeholder 13">
            <a:extLst>
              <a:ext uri="{FF2B5EF4-FFF2-40B4-BE49-F238E27FC236}">
                <a16:creationId xmlns:a16="http://schemas.microsoft.com/office/drawing/2014/main" id="{4EA23731-5ACD-2D4A-80CA-6CC1A1BB0565}"/>
              </a:ext>
            </a:extLst>
          </p:cNvPr>
          <p:cNvSpPr>
            <a:spLocks noGrp="1"/>
          </p:cNvSpPr>
          <p:nvPr>
            <p:ph type="body" idx="11" hasCustomPrompt="1"/>
          </p:nvPr>
        </p:nvSpPr>
        <p:spPr>
          <a:xfrm>
            <a:off x="644525" y="268281"/>
            <a:ext cx="580398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cxnSp>
        <p:nvCxnSpPr>
          <p:cNvPr id="9" name="Straight Connector 8">
            <a:extLst>
              <a:ext uri="{FF2B5EF4-FFF2-40B4-BE49-F238E27FC236}">
                <a16:creationId xmlns:a16="http://schemas.microsoft.com/office/drawing/2014/main" id="{FF5A2EB1-6C73-7E4A-A891-5E97EE5E749F}"/>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3">
            <a:extLst>
              <a:ext uri="{FF2B5EF4-FFF2-40B4-BE49-F238E27FC236}">
                <a16:creationId xmlns:a16="http://schemas.microsoft.com/office/drawing/2014/main" id="{B7286C8D-CB42-7A46-89D2-F1D1C048DECF}"/>
              </a:ext>
            </a:extLst>
          </p:cNvPr>
          <p:cNvSpPr>
            <a:spLocks noGrp="1"/>
          </p:cNvSpPr>
          <p:nvPr>
            <p:ph type="body" idx="13" hasCustomPrompt="1"/>
          </p:nvPr>
        </p:nvSpPr>
        <p:spPr>
          <a:xfrm>
            <a:off x="644525" y="2318044"/>
            <a:ext cx="3379305" cy="2138435"/>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r>
              <a:rPr lang="en-GB" dirty="0"/>
              <a:t> dis parturient </a:t>
            </a:r>
            <a:r>
              <a:rPr lang="en-GB" dirty="0" err="1"/>
              <a:t>montes</a:t>
            </a:r>
            <a:r>
              <a:rPr lang="en-GB" dirty="0"/>
              <a:t>, </a:t>
            </a:r>
            <a:r>
              <a:rPr lang="en-GB" dirty="0" err="1"/>
              <a:t>nascetur</a:t>
            </a:r>
            <a:r>
              <a:rPr lang="en-GB" dirty="0"/>
              <a:t> </a:t>
            </a:r>
            <a:r>
              <a:rPr lang="en-GB" dirty="0" err="1"/>
              <a:t>ridiculus</a:t>
            </a:r>
            <a:r>
              <a:rPr lang="en-GB" dirty="0"/>
              <a:t> mus. Donec </a:t>
            </a:r>
            <a:r>
              <a:rPr lang="en-GB" dirty="0" err="1"/>
              <a:t>quam</a:t>
            </a:r>
            <a:r>
              <a:rPr lang="en-GB" dirty="0"/>
              <a:t> </a:t>
            </a:r>
            <a:r>
              <a:rPr lang="en-GB" dirty="0" err="1"/>
              <a:t>felis</a:t>
            </a:r>
            <a:r>
              <a:rPr lang="en-GB" dirty="0"/>
              <a:t>, </a:t>
            </a:r>
            <a:r>
              <a:rPr lang="en-GB" dirty="0" err="1"/>
              <a:t>ultricies</a:t>
            </a:r>
            <a:r>
              <a:rPr lang="en-GB" dirty="0"/>
              <a:t> </a:t>
            </a:r>
            <a:r>
              <a:rPr lang="en-GB" dirty="0" err="1"/>
              <a:t>nec</a:t>
            </a:r>
            <a:r>
              <a:rPr lang="en-GB" dirty="0"/>
              <a:t>, </a:t>
            </a:r>
            <a:r>
              <a:rPr lang="en-GB" dirty="0" err="1"/>
              <a:t>pellentesque</a:t>
            </a:r>
            <a:r>
              <a:rPr lang="en-GB" dirty="0"/>
              <a:t> </a:t>
            </a:r>
            <a:r>
              <a:rPr lang="en-GB" dirty="0" err="1"/>
              <a:t>eu</a:t>
            </a:r>
            <a:r>
              <a:rPr lang="en-GB" dirty="0"/>
              <a:t>, </a:t>
            </a:r>
            <a:r>
              <a:rPr lang="en-GB" dirty="0" err="1"/>
              <a:t>pretium</a:t>
            </a:r>
            <a:r>
              <a:rPr lang="en-GB" dirty="0"/>
              <a:t> </a:t>
            </a:r>
            <a:r>
              <a:rPr lang="en-GB" dirty="0" err="1"/>
              <a:t>quis</a:t>
            </a:r>
            <a:r>
              <a:rPr lang="en-GB" dirty="0"/>
              <a:t>, </a:t>
            </a:r>
            <a:endParaRPr lang="en-US" dirty="0"/>
          </a:p>
        </p:txBody>
      </p:sp>
      <p:sp>
        <p:nvSpPr>
          <p:cNvPr id="12" name="Text Placeholder 13">
            <a:extLst>
              <a:ext uri="{FF2B5EF4-FFF2-40B4-BE49-F238E27FC236}">
                <a16:creationId xmlns:a16="http://schemas.microsoft.com/office/drawing/2014/main" id="{AA5F1B38-5EEB-EE4F-85F9-F10C7CD447AA}"/>
              </a:ext>
            </a:extLst>
          </p:cNvPr>
          <p:cNvSpPr>
            <a:spLocks noGrp="1"/>
          </p:cNvSpPr>
          <p:nvPr>
            <p:ph type="body" idx="14" hasCustomPrompt="1"/>
          </p:nvPr>
        </p:nvSpPr>
        <p:spPr>
          <a:xfrm>
            <a:off x="644525" y="1281906"/>
            <a:ext cx="3379305"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accent4"/>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a:t>
            </a:r>
            <a:endParaRPr lang="en-US" dirty="0"/>
          </a:p>
        </p:txBody>
      </p:sp>
      <p:sp>
        <p:nvSpPr>
          <p:cNvPr id="18" name="Text Placeholder 13">
            <a:extLst>
              <a:ext uri="{FF2B5EF4-FFF2-40B4-BE49-F238E27FC236}">
                <a16:creationId xmlns:a16="http://schemas.microsoft.com/office/drawing/2014/main" id="{DFDD4E71-2F2C-6247-974C-C1B0763DA7F6}"/>
              </a:ext>
            </a:extLst>
          </p:cNvPr>
          <p:cNvSpPr>
            <a:spLocks noGrp="1"/>
          </p:cNvSpPr>
          <p:nvPr>
            <p:ph type="body" idx="15" hasCustomPrompt="1"/>
          </p:nvPr>
        </p:nvSpPr>
        <p:spPr>
          <a:xfrm>
            <a:off x="4779204" y="2318044"/>
            <a:ext cx="3379305" cy="2138435"/>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r>
              <a:rPr lang="en-GB" dirty="0"/>
              <a:t> dis parturient </a:t>
            </a:r>
            <a:r>
              <a:rPr lang="en-GB" dirty="0" err="1"/>
              <a:t>montes</a:t>
            </a:r>
            <a:r>
              <a:rPr lang="en-GB" dirty="0"/>
              <a:t>, </a:t>
            </a:r>
            <a:r>
              <a:rPr lang="en-GB" dirty="0" err="1"/>
              <a:t>nascetur</a:t>
            </a:r>
            <a:r>
              <a:rPr lang="en-GB" dirty="0"/>
              <a:t> </a:t>
            </a:r>
            <a:r>
              <a:rPr lang="en-GB" dirty="0" err="1"/>
              <a:t>ridiculus</a:t>
            </a:r>
            <a:r>
              <a:rPr lang="en-GB" dirty="0"/>
              <a:t> mus. Donec </a:t>
            </a:r>
            <a:r>
              <a:rPr lang="en-GB" dirty="0" err="1"/>
              <a:t>quam</a:t>
            </a:r>
            <a:r>
              <a:rPr lang="en-GB" dirty="0"/>
              <a:t> </a:t>
            </a:r>
            <a:r>
              <a:rPr lang="en-GB" dirty="0" err="1"/>
              <a:t>felis</a:t>
            </a:r>
            <a:r>
              <a:rPr lang="en-GB" dirty="0"/>
              <a:t>, </a:t>
            </a:r>
            <a:r>
              <a:rPr lang="en-GB" dirty="0" err="1"/>
              <a:t>ultricies</a:t>
            </a:r>
            <a:r>
              <a:rPr lang="en-GB" dirty="0"/>
              <a:t> </a:t>
            </a:r>
            <a:r>
              <a:rPr lang="en-GB" dirty="0" err="1"/>
              <a:t>nec</a:t>
            </a:r>
            <a:r>
              <a:rPr lang="en-GB" dirty="0"/>
              <a:t>, </a:t>
            </a:r>
            <a:r>
              <a:rPr lang="en-GB" dirty="0" err="1"/>
              <a:t>pellentesque</a:t>
            </a:r>
            <a:r>
              <a:rPr lang="en-GB" dirty="0"/>
              <a:t> </a:t>
            </a:r>
            <a:r>
              <a:rPr lang="en-GB" dirty="0" err="1"/>
              <a:t>eu</a:t>
            </a:r>
            <a:r>
              <a:rPr lang="en-GB" dirty="0"/>
              <a:t>, </a:t>
            </a:r>
            <a:r>
              <a:rPr lang="en-GB" dirty="0" err="1"/>
              <a:t>pretium</a:t>
            </a:r>
            <a:r>
              <a:rPr lang="en-GB" dirty="0"/>
              <a:t> </a:t>
            </a:r>
            <a:r>
              <a:rPr lang="en-GB" dirty="0" err="1"/>
              <a:t>quis</a:t>
            </a:r>
            <a:r>
              <a:rPr lang="en-GB" dirty="0"/>
              <a:t>, </a:t>
            </a:r>
            <a:endParaRPr lang="en-US" dirty="0"/>
          </a:p>
        </p:txBody>
      </p:sp>
      <p:sp>
        <p:nvSpPr>
          <p:cNvPr id="20" name="Text Placeholder 13">
            <a:extLst>
              <a:ext uri="{FF2B5EF4-FFF2-40B4-BE49-F238E27FC236}">
                <a16:creationId xmlns:a16="http://schemas.microsoft.com/office/drawing/2014/main" id="{7CCF8BA8-DCA8-C140-A1F8-BEC9F33DCF34}"/>
              </a:ext>
            </a:extLst>
          </p:cNvPr>
          <p:cNvSpPr>
            <a:spLocks noGrp="1"/>
          </p:cNvSpPr>
          <p:nvPr>
            <p:ph type="body" idx="16" hasCustomPrompt="1"/>
          </p:nvPr>
        </p:nvSpPr>
        <p:spPr>
          <a:xfrm>
            <a:off x="4777613" y="1281906"/>
            <a:ext cx="3379305"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accent4"/>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a:t>
            </a:r>
            <a:endParaRPr lang="en-US" dirty="0"/>
          </a:p>
        </p:txBody>
      </p:sp>
      <p:cxnSp>
        <p:nvCxnSpPr>
          <p:cNvPr id="16" name="Straight Connector 15">
            <a:extLst>
              <a:ext uri="{FF2B5EF4-FFF2-40B4-BE49-F238E27FC236}">
                <a16:creationId xmlns:a16="http://schemas.microsoft.com/office/drawing/2014/main" id="{C998D027-F833-4746-8A43-9A01243A3F97}"/>
              </a:ext>
            </a:extLst>
          </p:cNvPr>
          <p:cNvCxnSpPr>
            <a:cxnSpLocks/>
          </p:cNvCxnSpPr>
          <p:nvPr userDrawn="1"/>
        </p:nvCxnSpPr>
        <p:spPr>
          <a:xfrm>
            <a:off x="4398395" y="1281906"/>
            <a:ext cx="0" cy="31810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3">
            <a:extLst>
              <a:ext uri="{FF2B5EF4-FFF2-40B4-BE49-F238E27FC236}">
                <a16:creationId xmlns:a16="http://schemas.microsoft.com/office/drawing/2014/main" id="{5AA79933-060F-704E-A7EF-96B419FE459B}"/>
              </a:ext>
            </a:extLst>
          </p:cNvPr>
          <p:cNvSpPr>
            <a:spLocks noGrp="1"/>
          </p:cNvSpPr>
          <p:nvPr>
            <p:ph type="body" idx="17" hasCustomPrompt="1"/>
          </p:nvPr>
        </p:nvSpPr>
        <p:spPr>
          <a:xfrm>
            <a:off x="644525" y="1676467"/>
            <a:ext cx="3379305" cy="601866"/>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b="1" spc="50"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endParaRPr lang="en-US" dirty="0"/>
          </a:p>
        </p:txBody>
      </p:sp>
      <p:sp>
        <p:nvSpPr>
          <p:cNvPr id="22" name="Text Placeholder 13">
            <a:extLst>
              <a:ext uri="{FF2B5EF4-FFF2-40B4-BE49-F238E27FC236}">
                <a16:creationId xmlns:a16="http://schemas.microsoft.com/office/drawing/2014/main" id="{C5F370AA-82A6-184B-B05F-C9384E3BEDE8}"/>
              </a:ext>
            </a:extLst>
          </p:cNvPr>
          <p:cNvSpPr>
            <a:spLocks noGrp="1"/>
          </p:cNvSpPr>
          <p:nvPr>
            <p:ph type="body" idx="18" hasCustomPrompt="1"/>
          </p:nvPr>
        </p:nvSpPr>
        <p:spPr>
          <a:xfrm>
            <a:off x="4777613" y="1676467"/>
            <a:ext cx="3379305" cy="601866"/>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b="1" spc="50"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endParaRPr lang="en-US" dirty="0"/>
          </a:p>
        </p:txBody>
      </p:sp>
      <p:sp>
        <p:nvSpPr>
          <p:cNvPr id="19" name="Subtitle 2">
            <a:extLst>
              <a:ext uri="{FF2B5EF4-FFF2-40B4-BE49-F238E27FC236}">
                <a16:creationId xmlns:a16="http://schemas.microsoft.com/office/drawing/2014/main" id="{9DEDB83A-5DC4-DE49-8CE8-072E94186521}"/>
              </a:ext>
            </a:extLst>
          </p:cNvPr>
          <p:cNvSpPr txBox="1">
            <a:spLocks/>
          </p:cNvSpPr>
          <p:nvPr userDrawn="1"/>
        </p:nvSpPr>
        <p:spPr>
          <a:xfrm>
            <a:off x="6735233" y="269598"/>
            <a:ext cx="1768047" cy="345124"/>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pic>
        <p:nvPicPr>
          <p:cNvPr id="23" name="Picture 22" descr="A close up of a blur&#10;&#10;Description automatically generated">
            <a:extLst>
              <a:ext uri="{FF2B5EF4-FFF2-40B4-BE49-F238E27FC236}">
                <a16:creationId xmlns:a16="http://schemas.microsoft.com/office/drawing/2014/main" id="{3E66A021-309B-814F-818D-D0CDCB20A08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49"/>
          <a:stretch/>
        </p:blipFill>
        <p:spPr>
          <a:xfrm>
            <a:off x="6491099" y="0"/>
            <a:ext cx="2652901" cy="843069"/>
          </a:xfrm>
          <a:prstGeom prst="rect">
            <a:avLst/>
          </a:prstGeom>
        </p:spPr>
      </p:pic>
    </p:spTree>
    <p:extLst>
      <p:ext uri="{BB962C8B-B14F-4D97-AF65-F5344CB8AC3E}">
        <p14:creationId xmlns:p14="http://schemas.microsoft.com/office/powerpoint/2010/main" val="3434168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4">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A52668-B9BD-004F-AED3-CD224B7C1A4F}"/>
              </a:ext>
            </a:extLst>
          </p:cNvPr>
          <p:cNvSpPr>
            <a:spLocks noGrp="1"/>
          </p:cNvSpPr>
          <p:nvPr>
            <p:ph type="body" sz="quarter" idx="10" hasCustomPrompt="1"/>
          </p:nvPr>
        </p:nvSpPr>
        <p:spPr>
          <a:xfrm>
            <a:off x="408756" y="1455299"/>
            <a:ext cx="4471470" cy="1581620"/>
          </a:xfrm>
          <a:prstGeom prst="rect">
            <a:avLst/>
          </a:prstGeom>
        </p:spPr>
        <p:txBody>
          <a:bodyPr anchor="ctr"/>
          <a:lstStyle>
            <a:lvl1pPr algn="l">
              <a:defRPr sz="4800" b="0" spc="100" baseline="0">
                <a:latin typeface="+mj-lt"/>
              </a:defRPr>
            </a:lvl1pPr>
          </a:lstStyle>
          <a:p>
            <a:pPr lvl="0"/>
            <a:r>
              <a:rPr lang="en-US" dirty="0"/>
              <a:t>Presentation </a:t>
            </a:r>
            <a:br>
              <a:rPr lang="en-US" dirty="0"/>
            </a:br>
            <a:r>
              <a:rPr lang="en-US" dirty="0"/>
              <a:t>Title Here</a:t>
            </a:r>
          </a:p>
        </p:txBody>
      </p:sp>
      <p:sp>
        <p:nvSpPr>
          <p:cNvPr id="7" name="Text Placeholder 5">
            <a:extLst>
              <a:ext uri="{FF2B5EF4-FFF2-40B4-BE49-F238E27FC236}">
                <a16:creationId xmlns:a16="http://schemas.microsoft.com/office/drawing/2014/main" id="{64E06EBC-F134-874F-B660-2B41A2161584}"/>
              </a:ext>
            </a:extLst>
          </p:cNvPr>
          <p:cNvSpPr>
            <a:spLocks noGrp="1"/>
          </p:cNvSpPr>
          <p:nvPr>
            <p:ph type="body" sz="quarter" idx="11" hasCustomPrompt="1"/>
          </p:nvPr>
        </p:nvSpPr>
        <p:spPr>
          <a:xfrm>
            <a:off x="408754" y="3153745"/>
            <a:ext cx="4471469" cy="644814"/>
          </a:xfrm>
          <a:prstGeom prst="rect">
            <a:avLst/>
          </a:prstGeom>
          <a:ln>
            <a:noFill/>
          </a:ln>
        </p:spPr>
        <p:txBody>
          <a:bodyPr anchor="ctr"/>
          <a:lstStyle>
            <a:lvl1pPr algn="l">
              <a:defRPr sz="1600" b="1" spc="300" baseline="0">
                <a:solidFill>
                  <a:srgbClr val="FCBF00"/>
                </a:solidFill>
                <a:latin typeface="+mn-lt"/>
              </a:defRPr>
            </a:lvl1pPr>
          </a:lstStyle>
          <a:p>
            <a:pPr lvl="0"/>
            <a:r>
              <a:rPr lang="en-US" dirty="0"/>
              <a:t>PRESENTER NAME HERE</a:t>
            </a:r>
          </a:p>
        </p:txBody>
      </p:sp>
      <p:pic>
        <p:nvPicPr>
          <p:cNvPr id="4" name="Picture 3" descr="A close up of a sign&#10;&#10;Description automatically generated">
            <a:extLst>
              <a:ext uri="{FF2B5EF4-FFF2-40B4-BE49-F238E27FC236}">
                <a16:creationId xmlns:a16="http://schemas.microsoft.com/office/drawing/2014/main" id="{4448C9B6-6B51-D843-A93F-B431703BBFE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0667"/>
          <a:stretch/>
        </p:blipFill>
        <p:spPr>
          <a:xfrm>
            <a:off x="400871" y="355486"/>
            <a:ext cx="1112620" cy="1068281"/>
          </a:xfrm>
          <a:prstGeom prst="rect">
            <a:avLst/>
          </a:prstGeom>
        </p:spPr>
      </p:pic>
    </p:spTree>
    <p:extLst>
      <p:ext uri="{BB962C8B-B14F-4D97-AF65-F5344CB8AC3E}">
        <p14:creationId xmlns:p14="http://schemas.microsoft.com/office/powerpoint/2010/main" val="18915916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_Column_Layout_3">
    <p:spTree>
      <p:nvGrpSpPr>
        <p:cNvPr id="1" name=""/>
        <p:cNvGrpSpPr/>
        <p:nvPr/>
      </p:nvGrpSpPr>
      <p:grpSpPr>
        <a:xfrm>
          <a:off x="0" y="0"/>
          <a:ext cx="0" cy="0"/>
          <a:chOff x="0" y="0"/>
          <a:chExt cx="0" cy="0"/>
        </a:xfrm>
      </p:grpSpPr>
      <p:sp>
        <p:nvSpPr>
          <p:cNvPr id="15" name="Text Placeholder 13">
            <a:extLst>
              <a:ext uri="{FF2B5EF4-FFF2-40B4-BE49-F238E27FC236}">
                <a16:creationId xmlns:a16="http://schemas.microsoft.com/office/drawing/2014/main" id="{4EA23731-5ACD-2D4A-80CA-6CC1A1BB0565}"/>
              </a:ext>
            </a:extLst>
          </p:cNvPr>
          <p:cNvSpPr>
            <a:spLocks noGrp="1"/>
          </p:cNvSpPr>
          <p:nvPr>
            <p:ph type="body" idx="11" hasCustomPrompt="1"/>
          </p:nvPr>
        </p:nvSpPr>
        <p:spPr>
          <a:xfrm>
            <a:off x="644525" y="268281"/>
            <a:ext cx="580398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cxnSp>
        <p:nvCxnSpPr>
          <p:cNvPr id="9" name="Straight Connector 8">
            <a:extLst>
              <a:ext uri="{FF2B5EF4-FFF2-40B4-BE49-F238E27FC236}">
                <a16:creationId xmlns:a16="http://schemas.microsoft.com/office/drawing/2014/main" id="{FF5A2EB1-6C73-7E4A-A891-5E97EE5E749F}"/>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3">
            <a:extLst>
              <a:ext uri="{FF2B5EF4-FFF2-40B4-BE49-F238E27FC236}">
                <a16:creationId xmlns:a16="http://schemas.microsoft.com/office/drawing/2014/main" id="{B7286C8D-CB42-7A46-89D2-F1D1C048DECF}"/>
              </a:ext>
            </a:extLst>
          </p:cNvPr>
          <p:cNvSpPr>
            <a:spLocks noGrp="1"/>
          </p:cNvSpPr>
          <p:nvPr>
            <p:ph type="body" idx="13" hasCustomPrompt="1"/>
          </p:nvPr>
        </p:nvSpPr>
        <p:spPr>
          <a:xfrm>
            <a:off x="644525" y="2318044"/>
            <a:ext cx="3379305" cy="2138435"/>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r>
              <a:rPr lang="en-GB" dirty="0"/>
              <a:t> dis parturient </a:t>
            </a:r>
            <a:r>
              <a:rPr lang="en-GB" dirty="0" err="1"/>
              <a:t>montes</a:t>
            </a:r>
            <a:r>
              <a:rPr lang="en-GB" dirty="0"/>
              <a:t>, </a:t>
            </a:r>
            <a:r>
              <a:rPr lang="en-GB" dirty="0" err="1"/>
              <a:t>nascetur</a:t>
            </a:r>
            <a:r>
              <a:rPr lang="en-GB" dirty="0"/>
              <a:t> </a:t>
            </a:r>
            <a:r>
              <a:rPr lang="en-GB" dirty="0" err="1"/>
              <a:t>ridiculus</a:t>
            </a:r>
            <a:r>
              <a:rPr lang="en-GB" dirty="0"/>
              <a:t> mus. Donec </a:t>
            </a:r>
            <a:r>
              <a:rPr lang="en-GB" dirty="0" err="1"/>
              <a:t>quam</a:t>
            </a:r>
            <a:r>
              <a:rPr lang="en-GB" dirty="0"/>
              <a:t> </a:t>
            </a:r>
            <a:r>
              <a:rPr lang="en-GB" dirty="0" err="1"/>
              <a:t>felis</a:t>
            </a:r>
            <a:r>
              <a:rPr lang="en-GB" dirty="0"/>
              <a:t>, </a:t>
            </a:r>
            <a:r>
              <a:rPr lang="en-GB" dirty="0" err="1"/>
              <a:t>ultricies</a:t>
            </a:r>
            <a:r>
              <a:rPr lang="en-GB" dirty="0"/>
              <a:t> </a:t>
            </a:r>
            <a:r>
              <a:rPr lang="en-GB" dirty="0" err="1"/>
              <a:t>nec</a:t>
            </a:r>
            <a:r>
              <a:rPr lang="en-GB" dirty="0"/>
              <a:t>, </a:t>
            </a:r>
            <a:r>
              <a:rPr lang="en-GB" dirty="0" err="1"/>
              <a:t>pellentesque</a:t>
            </a:r>
            <a:r>
              <a:rPr lang="en-GB" dirty="0"/>
              <a:t> </a:t>
            </a:r>
            <a:r>
              <a:rPr lang="en-GB" dirty="0" err="1"/>
              <a:t>eu</a:t>
            </a:r>
            <a:r>
              <a:rPr lang="en-GB" dirty="0"/>
              <a:t>, </a:t>
            </a:r>
            <a:r>
              <a:rPr lang="en-GB" dirty="0" err="1"/>
              <a:t>pretium</a:t>
            </a:r>
            <a:r>
              <a:rPr lang="en-GB" dirty="0"/>
              <a:t> </a:t>
            </a:r>
            <a:r>
              <a:rPr lang="en-GB" dirty="0" err="1"/>
              <a:t>quis</a:t>
            </a:r>
            <a:r>
              <a:rPr lang="en-GB" dirty="0"/>
              <a:t>, </a:t>
            </a:r>
            <a:endParaRPr lang="en-US" dirty="0"/>
          </a:p>
        </p:txBody>
      </p:sp>
      <p:sp>
        <p:nvSpPr>
          <p:cNvPr id="12" name="Text Placeholder 13">
            <a:extLst>
              <a:ext uri="{FF2B5EF4-FFF2-40B4-BE49-F238E27FC236}">
                <a16:creationId xmlns:a16="http://schemas.microsoft.com/office/drawing/2014/main" id="{AA5F1B38-5EEB-EE4F-85F9-F10C7CD447AA}"/>
              </a:ext>
            </a:extLst>
          </p:cNvPr>
          <p:cNvSpPr>
            <a:spLocks noGrp="1"/>
          </p:cNvSpPr>
          <p:nvPr>
            <p:ph type="body" idx="14" hasCustomPrompt="1"/>
          </p:nvPr>
        </p:nvSpPr>
        <p:spPr>
          <a:xfrm>
            <a:off x="644525" y="1281906"/>
            <a:ext cx="3379305"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accent3"/>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a:t>
            </a:r>
            <a:endParaRPr lang="en-US" dirty="0"/>
          </a:p>
        </p:txBody>
      </p:sp>
      <p:sp>
        <p:nvSpPr>
          <p:cNvPr id="18" name="Text Placeholder 13">
            <a:extLst>
              <a:ext uri="{FF2B5EF4-FFF2-40B4-BE49-F238E27FC236}">
                <a16:creationId xmlns:a16="http://schemas.microsoft.com/office/drawing/2014/main" id="{DFDD4E71-2F2C-6247-974C-C1B0763DA7F6}"/>
              </a:ext>
            </a:extLst>
          </p:cNvPr>
          <p:cNvSpPr>
            <a:spLocks noGrp="1"/>
          </p:cNvSpPr>
          <p:nvPr>
            <p:ph type="body" idx="15" hasCustomPrompt="1"/>
          </p:nvPr>
        </p:nvSpPr>
        <p:spPr>
          <a:xfrm>
            <a:off x="4779204" y="2318044"/>
            <a:ext cx="3379305" cy="2138435"/>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r>
              <a:rPr lang="en-GB" dirty="0"/>
              <a:t> dis parturient </a:t>
            </a:r>
            <a:r>
              <a:rPr lang="en-GB" dirty="0" err="1"/>
              <a:t>montes</a:t>
            </a:r>
            <a:r>
              <a:rPr lang="en-GB" dirty="0"/>
              <a:t>, </a:t>
            </a:r>
            <a:r>
              <a:rPr lang="en-GB" dirty="0" err="1"/>
              <a:t>nascetur</a:t>
            </a:r>
            <a:r>
              <a:rPr lang="en-GB" dirty="0"/>
              <a:t> </a:t>
            </a:r>
            <a:r>
              <a:rPr lang="en-GB" dirty="0" err="1"/>
              <a:t>ridiculus</a:t>
            </a:r>
            <a:r>
              <a:rPr lang="en-GB" dirty="0"/>
              <a:t> mus. Donec </a:t>
            </a:r>
            <a:r>
              <a:rPr lang="en-GB" dirty="0" err="1"/>
              <a:t>quam</a:t>
            </a:r>
            <a:r>
              <a:rPr lang="en-GB" dirty="0"/>
              <a:t> </a:t>
            </a:r>
            <a:r>
              <a:rPr lang="en-GB" dirty="0" err="1"/>
              <a:t>felis</a:t>
            </a:r>
            <a:r>
              <a:rPr lang="en-GB" dirty="0"/>
              <a:t>, </a:t>
            </a:r>
            <a:r>
              <a:rPr lang="en-GB" dirty="0" err="1"/>
              <a:t>ultricies</a:t>
            </a:r>
            <a:r>
              <a:rPr lang="en-GB" dirty="0"/>
              <a:t> </a:t>
            </a:r>
            <a:r>
              <a:rPr lang="en-GB" dirty="0" err="1"/>
              <a:t>nec</a:t>
            </a:r>
            <a:r>
              <a:rPr lang="en-GB" dirty="0"/>
              <a:t>, </a:t>
            </a:r>
            <a:r>
              <a:rPr lang="en-GB" dirty="0" err="1"/>
              <a:t>pellentesque</a:t>
            </a:r>
            <a:r>
              <a:rPr lang="en-GB" dirty="0"/>
              <a:t> </a:t>
            </a:r>
            <a:r>
              <a:rPr lang="en-GB" dirty="0" err="1"/>
              <a:t>eu</a:t>
            </a:r>
            <a:r>
              <a:rPr lang="en-GB" dirty="0"/>
              <a:t>, </a:t>
            </a:r>
            <a:r>
              <a:rPr lang="en-GB" dirty="0" err="1"/>
              <a:t>pretium</a:t>
            </a:r>
            <a:r>
              <a:rPr lang="en-GB" dirty="0"/>
              <a:t> </a:t>
            </a:r>
            <a:r>
              <a:rPr lang="en-GB" dirty="0" err="1"/>
              <a:t>quis</a:t>
            </a:r>
            <a:r>
              <a:rPr lang="en-GB" dirty="0"/>
              <a:t>, </a:t>
            </a:r>
            <a:endParaRPr lang="en-US" dirty="0"/>
          </a:p>
        </p:txBody>
      </p:sp>
      <p:sp>
        <p:nvSpPr>
          <p:cNvPr id="20" name="Text Placeholder 13">
            <a:extLst>
              <a:ext uri="{FF2B5EF4-FFF2-40B4-BE49-F238E27FC236}">
                <a16:creationId xmlns:a16="http://schemas.microsoft.com/office/drawing/2014/main" id="{7CCF8BA8-DCA8-C140-A1F8-BEC9F33DCF34}"/>
              </a:ext>
            </a:extLst>
          </p:cNvPr>
          <p:cNvSpPr>
            <a:spLocks noGrp="1"/>
          </p:cNvSpPr>
          <p:nvPr>
            <p:ph type="body" idx="16" hasCustomPrompt="1"/>
          </p:nvPr>
        </p:nvSpPr>
        <p:spPr>
          <a:xfrm>
            <a:off x="4777613" y="1281906"/>
            <a:ext cx="3379305"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accent3"/>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a:t>
            </a:r>
            <a:endParaRPr lang="en-US" dirty="0"/>
          </a:p>
        </p:txBody>
      </p:sp>
      <p:cxnSp>
        <p:nvCxnSpPr>
          <p:cNvPr id="16" name="Straight Connector 15">
            <a:extLst>
              <a:ext uri="{FF2B5EF4-FFF2-40B4-BE49-F238E27FC236}">
                <a16:creationId xmlns:a16="http://schemas.microsoft.com/office/drawing/2014/main" id="{C998D027-F833-4746-8A43-9A01243A3F97}"/>
              </a:ext>
            </a:extLst>
          </p:cNvPr>
          <p:cNvCxnSpPr>
            <a:cxnSpLocks/>
          </p:cNvCxnSpPr>
          <p:nvPr userDrawn="1"/>
        </p:nvCxnSpPr>
        <p:spPr>
          <a:xfrm>
            <a:off x="4398395" y="1281906"/>
            <a:ext cx="0" cy="31810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3">
            <a:extLst>
              <a:ext uri="{FF2B5EF4-FFF2-40B4-BE49-F238E27FC236}">
                <a16:creationId xmlns:a16="http://schemas.microsoft.com/office/drawing/2014/main" id="{5AA79933-060F-704E-A7EF-96B419FE459B}"/>
              </a:ext>
            </a:extLst>
          </p:cNvPr>
          <p:cNvSpPr>
            <a:spLocks noGrp="1"/>
          </p:cNvSpPr>
          <p:nvPr>
            <p:ph type="body" idx="17" hasCustomPrompt="1"/>
          </p:nvPr>
        </p:nvSpPr>
        <p:spPr>
          <a:xfrm>
            <a:off x="644525" y="1676467"/>
            <a:ext cx="3379305" cy="601866"/>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b="1" spc="50"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endParaRPr lang="en-US" dirty="0"/>
          </a:p>
        </p:txBody>
      </p:sp>
      <p:sp>
        <p:nvSpPr>
          <p:cNvPr id="22" name="Text Placeholder 13">
            <a:extLst>
              <a:ext uri="{FF2B5EF4-FFF2-40B4-BE49-F238E27FC236}">
                <a16:creationId xmlns:a16="http://schemas.microsoft.com/office/drawing/2014/main" id="{C5F370AA-82A6-184B-B05F-C9384E3BEDE8}"/>
              </a:ext>
            </a:extLst>
          </p:cNvPr>
          <p:cNvSpPr>
            <a:spLocks noGrp="1"/>
          </p:cNvSpPr>
          <p:nvPr>
            <p:ph type="body" idx="18" hasCustomPrompt="1"/>
          </p:nvPr>
        </p:nvSpPr>
        <p:spPr>
          <a:xfrm>
            <a:off x="4777613" y="1676467"/>
            <a:ext cx="3379305" cy="601866"/>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b="1" spc="50"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endParaRPr lang="en-US" dirty="0"/>
          </a:p>
        </p:txBody>
      </p:sp>
      <p:sp>
        <p:nvSpPr>
          <p:cNvPr id="19" name="Subtitle 2">
            <a:extLst>
              <a:ext uri="{FF2B5EF4-FFF2-40B4-BE49-F238E27FC236}">
                <a16:creationId xmlns:a16="http://schemas.microsoft.com/office/drawing/2014/main" id="{8E6D8906-EBD7-FA4B-99CF-DCA63DF522BC}"/>
              </a:ext>
            </a:extLst>
          </p:cNvPr>
          <p:cNvSpPr txBox="1">
            <a:spLocks/>
          </p:cNvSpPr>
          <p:nvPr userDrawn="1"/>
        </p:nvSpPr>
        <p:spPr>
          <a:xfrm>
            <a:off x="6735233" y="269598"/>
            <a:ext cx="1768047" cy="345124"/>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pic>
        <p:nvPicPr>
          <p:cNvPr id="23" name="Picture 22" descr="A close up of a blur&#10;&#10;Description automatically generated">
            <a:extLst>
              <a:ext uri="{FF2B5EF4-FFF2-40B4-BE49-F238E27FC236}">
                <a16:creationId xmlns:a16="http://schemas.microsoft.com/office/drawing/2014/main" id="{ED3F8852-AA0B-1A4D-848E-FDB8BA79041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49"/>
          <a:stretch/>
        </p:blipFill>
        <p:spPr>
          <a:xfrm>
            <a:off x="6491099" y="0"/>
            <a:ext cx="2652901" cy="843069"/>
          </a:xfrm>
          <a:prstGeom prst="rect">
            <a:avLst/>
          </a:prstGeom>
        </p:spPr>
      </p:pic>
    </p:spTree>
    <p:extLst>
      <p:ext uri="{BB962C8B-B14F-4D97-AF65-F5344CB8AC3E}">
        <p14:creationId xmlns:p14="http://schemas.microsoft.com/office/powerpoint/2010/main" val="26509148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lt_Layout_B_1">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A44113-88B4-C84D-B3A9-1D52CE8BEE71}"/>
              </a:ext>
            </a:extLst>
          </p:cNvPr>
          <p:cNvSpPr/>
          <p:nvPr userDrawn="1"/>
        </p:nvSpPr>
        <p:spPr>
          <a:xfrm>
            <a:off x="0" y="844658"/>
            <a:ext cx="9144000" cy="17460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5" name="Text Placeholder 13">
            <a:extLst>
              <a:ext uri="{FF2B5EF4-FFF2-40B4-BE49-F238E27FC236}">
                <a16:creationId xmlns:a16="http://schemas.microsoft.com/office/drawing/2014/main" id="{4EA23731-5ACD-2D4A-80CA-6CC1A1BB0565}"/>
              </a:ext>
            </a:extLst>
          </p:cNvPr>
          <p:cNvSpPr>
            <a:spLocks noGrp="1"/>
          </p:cNvSpPr>
          <p:nvPr>
            <p:ph type="body" idx="11" hasCustomPrompt="1"/>
          </p:nvPr>
        </p:nvSpPr>
        <p:spPr>
          <a:xfrm>
            <a:off x="644525" y="268281"/>
            <a:ext cx="580398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14" name="Text Placeholder 13">
            <a:extLst>
              <a:ext uri="{FF2B5EF4-FFF2-40B4-BE49-F238E27FC236}">
                <a16:creationId xmlns:a16="http://schemas.microsoft.com/office/drawing/2014/main" id="{26B1A429-5A5F-5945-B758-BF5EEC6835EF}"/>
              </a:ext>
            </a:extLst>
          </p:cNvPr>
          <p:cNvSpPr>
            <a:spLocks noGrp="1"/>
          </p:cNvSpPr>
          <p:nvPr>
            <p:ph type="body" idx="10" hasCustomPrompt="1"/>
          </p:nvPr>
        </p:nvSpPr>
        <p:spPr>
          <a:xfrm>
            <a:off x="2020530" y="1181507"/>
            <a:ext cx="6218432" cy="1072344"/>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20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endParaRPr lang="en-US" dirty="0"/>
          </a:p>
        </p:txBody>
      </p:sp>
      <p:sp>
        <p:nvSpPr>
          <p:cNvPr id="16" name="Text Placeholder 13">
            <a:extLst>
              <a:ext uri="{FF2B5EF4-FFF2-40B4-BE49-F238E27FC236}">
                <a16:creationId xmlns:a16="http://schemas.microsoft.com/office/drawing/2014/main" id="{11122096-687C-A34C-BE7B-EE97225AC96B}"/>
              </a:ext>
            </a:extLst>
          </p:cNvPr>
          <p:cNvSpPr>
            <a:spLocks noGrp="1"/>
          </p:cNvSpPr>
          <p:nvPr>
            <p:ph type="body" idx="12" hasCustomPrompt="1"/>
          </p:nvPr>
        </p:nvSpPr>
        <p:spPr>
          <a:xfrm>
            <a:off x="644525" y="2838971"/>
            <a:ext cx="3370583" cy="1459871"/>
          </a:xfrm>
          <a:prstGeom prst="rect">
            <a:avLst/>
          </a:prstGeom>
        </p:spPr>
        <p:txBody>
          <a:bodyPr/>
          <a:lstStyle>
            <a:lvl1pPr marL="342900" marR="0" indent="-34290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Char char="•"/>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Content Here </a:t>
            </a:r>
          </a:p>
          <a:p>
            <a:pPr lvl="0"/>
            <a:r>
              <a:rPr lang="en-US" dirty="0"/>
              <a:t>Content Here</a:t>
            </a:r>
          </a:p>
          <a:p>
            <a:pPr lvl="0"/>
            <a:r>
              <a:rPr lang="en-US" dirty="0"/>
              <a:t>Content Here</a:t>
            </a:r>
          </a:p>
          <a:p>
            <a:pPr lvl="0"/>
            <a:r>
              <a:rPr lang="en-US" dirty="0"/>
              <a:t>Content Here</a:t>
            </a:r>
          </a:p>
        </p:txBody>
      </p:sp>
      <p:sp>
        <p:nvSpPr>
          <p:cNvPr id="21" name="Text Placeholder 13">
            <a:extLst>
              <a:ext uri="{FF2B5EF4-FFF2-40B4-BE49-F238E27FC236}">
                <a16:creationId xmlns:a16="http://schemas.microsoft.com/office/drawing/2014/main" id="{92F8F113-AFB3-4B41-A125-06C6D6AE0C9E}"/>
              </a:ext>
            </a:extLst>
          </p:cNvPr>
          <p:cNvSpPr>
            <a:spLocks noGrp="1"/>
          </p:cNvSpPr>
          <p:nvPr>
            <p:ph type="body" idx="13" hasCustomPrompt="1"/>
          </p:nvPr>
        </p:nvSpPr>
        <p:spPr>
          <a:xfrm>
            <a:off x="4457573" y="2838971"/>
            <a:ext cx="3370583" cy="1459871"/>
          </a:xfrm>
          <a:prstGeom prst="rect">
            <a:avLst/>
          </a:prstGeom>
        </p:spPr>
        <p:txBody>
          <a:bodyPr/>
          <a:lstStyle>
            <a:lvl1pPr marL="342900" marR="0" indent="-34290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Char char="•"/>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Content Here </a:t>
            </a:r>
          </a:p>
          <a:p>
            <a:pPr lvl="0"/>
            <a:r>
              <a:rPr lang="en-US" dirty="0"/>
              <a:t>Content Here</a:t>
            </a:r>
          </a:p>
          <a:p>
            <a:pPr lvl="0"/>
            <a:r>
              <a:rPr lang="en-US" dirty="0"/>
              <a:t>Content Here</a:t>
            </a:r>
          </a:p>
          <a:p>
            <a:pPr lvl="0"/>
            <a:r>
              <a:rPr lang="en-US" dirty="0"/>
              <a:t>Content Here</a:t>
            </a:r>
          </a:p>
        </p:txBody>
      </p:sp>
      <p:sp>
        <p:nvSpPr>
          <p:cNvPr id="2" name="Oval 1">
            <a:extLst>
              <a:ext uri="{FF2B5EF4-FFF2-40B4-BE49-F238E27FC236}">
                <a16:creationId xmlns:a16="http://schemas.microsoft.com/office/drawing/2014/main" id="{0582A97C-4B86-2F45-9E7E-C5A85B07DDFF}"/>
              </a:ext>
            </a:extLst>
          </p:cNvPr>
          <p:cNvSpPr/>
          <p:nvPr userDrawn="1"/>
        </p:nvSpPr>
        <p:spPr>
          <a:xfrm>
            <a:off x="589935" y="1186737"/>
            <a:ext cx="1061884" cy="10618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p>
        </p:txBody>
      </p:sp>
      <p:sp>
        <p:nvSpPr>
          <p:cNvPr id="13" name="Subtitle 2">
            <a:extLst>
              <a:ext uri="{FF2B5EF4-FFF2-40B4-BE49-F238E27FC236}">
                <a16:creationId xmlns:a16="http://schemas.microsoft.com/office/drawing/2014/main" id="{29283600-F0C2-004C-9F0E-412CB2DD4AAA}"/>
              </a:ext>
            </a:extLst>
          </p:cNvPr>
          <p:cNvSpPr txBox="1">
            <a:spLocks/>
          </p:cNvSpPr>
          <p:nvPr userDrawn="1"/>
        </p:nvSpPr>
        <p:spPr>
          <a:xfrm>
            <a:off x="6735233" y="269598"/>
            <a:ext cx="1768047" cy="345124"/>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pic>
        <p:nvPicPr>
          <p:cNvPr id="22" name="Picture 21" descr="A close up of a blur&#10;&#10;Description automatically generated">
            <a:extLst>
              <a:ext uri="{FF2B5EF4-FFF2-40B4-BE49-F238E27FC236}">
                <a16:creationId xmlns:a16="http://schemas.microsoft.com/office/drawing/2014/main" id="{85275E7D-556E-2847-AD2B-AD62D7B408E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49"/>
          <a:stretch/>
        </p:blipFill>
        <p:spPr>
          <a:xfrm>
            <a:off x="6491099" y="0"/>
            <a:ext cx="2652901" cy="843069"/>
          </a:xfrm>
          <a:prstGeom prst="rect">
            <a:avLst/>
          </a:prstGeom>
        </p:spPr>
      </p:pic>
    </p:spTree>
    <p:extLst>
      <p:ext uri="{BB962C8B-B14F-4D97-AF65-F5344CB8AC3E}">
        <p14:creationId xmlns:p14="http://schemas.microsoft.com/office/powerpoint/2010/main" val="9550850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lt_Layout_B_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A44113-88B4-C84D-B3A9-1D52CE8BEE71}"/>
              </a:ext>
            </a:extLst>
          </p:cNvPr>
          <p:cNvSpPr/>
          <p:nvPr userDrawn="1"/>
        </p:nvSpPr>
        <p:spPr>
          <a:xfrm>
            <a:off x="0" y="844658"/>
            <a:ext cx="9144000" cy="1746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5" name="Text Placeholder 13">
            <a:extLst>
              <a:ext uri="{FF2B5EF4-FFF2-40B4-BE49-F238E27FC236}">
                <a16:creationId xmlns:a16="http://schemas.microsoft.com/office/drawing/2014/main" id="{4EA23731-5ACD-2D4A-80CA-6CC1A1BB0565}"/>
              </a:ext>
            </a:extLst>
          </p:cNvPr>
          <p:cNvSpPr>
            <a:spLocks noGrp="1"/>
          </p:cNvSpPr>
          <p:nvPr>
            <p:ph type="body" idx="11" hasCustomPrompt="1"/>
          </p:nvPr>
        </p:nvSpPr>
        <p:spPr>
          <a:xfrm>
            <a:off x="644525" y="268281"/>
            <a:ext cx="580398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14" name="Text Placeholder 13">
            <a:extLst>
              <a:ext uri="{FF2B5EF4-FFF2-40B4-BE49-F238E27FC236}">
                <a16:creationId xmlns:a16="http://schemas.microsoft.com/office/drawing/2014/main" id="{26B1A429-5A5F-5945-B758-BF5EEC6835EF}"/>
              </a:ext>
            </a:extLst>
          </p:cNvPr>
          <p:cNvSpPr>
            <a:spLocks noGrp="1"/>
          </p:cNvSpPr>
          <p:nvPr>
            <p:ph type="body" idx="10" hasCustomPrompt="1"/>
          </p:nvPr>
        </p:nvSpPr>
        <p:spPr>
          <a:xfrm>
            <a:off x="2020530" y="1181507"/>
            <a:ext cx="6218432" cy="1072344"/>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20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endParaRPr lang="en-US" dirty="0"/>
          </a:p>
        </p:txBody>
      </p:sp>
      <p:sp>
        <p:nvSpPr>
          <p:cNvPr id="16" name="Text Placeholder 13">
            <a:extLst>
              <a:ext uri="{FF2B5EF4-FFF2-40B4-BE49-F238E27FC236}">
                <a16:creationId xmlns:a16="http://schemas.microsoft.com/office/drawing/2014/main" id="{11122096-687C-A34C-BE7B-EE97225AC96B}"/>
              </a:ext>
            </a:extLst>
          </p:cNvPr>
          <p:cNvSpPr>
            <a:spLocks noGrp="1"/>
          </p:cNvSpPr>
          <p:nvPr>
            <p:ph type="body" idx="12" hasCustomPrompt="1"/>
          </p:nvPr>
        </p:nvSpPr>
        <p:spPr>
          <a:xfrm>
            <a:off x="644525" y="2838971"/>
            <a:ext cx="3370583" cy="1459871"/>
          </a:xfrm>
          <a:prstGeom prst="rect">
            <a:avLst/>
          </a:prstGeom>
        </p:spPr>
        <p:txBody>
          <a:bodyPr/>
          <a:lstStyle>
            <a:lvl1pPr marL="342900" marR="0" indent="-342900" algn="l" defTabSz="914400" rtl="0" eaLnBrk="1" fontAlgn="auto" latinLnBrk="0" hangingPunct="1">
              <a:lnSpc>
                <a:spcPct val="100000"/>
              </a:lnSpc>
              <a:spcBef>
                <a:spcPts val="264"/>
              </a:spcBef>
              <a:spcAft>
                <a:spcPts val="300"/>
              </a:spcAft>
              <a:buClr>
                <a:schemeClr val="accent4"/>
              </a:buClr>
              <a:buSzTx/>
              <a:buFont typeface="Arial" panose="020B0604020202020204" pitchFamily="34" charset="0"/>
              <a:buChar char="•"/>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Content Here </a:t>
            </a:r>
          </a:p>
          <a:p>
            <a:pPr lvl="0"/>
            <a:r>
              <a:rPr lang="en-US" dirty="0"/>
              <a:t>Content Here</a:t>
            </a:r>
          </a:p>
          <a:p>
            <a:pPr lvl="0"/>
            <a:r>
              <a:rPr lang="en-US" dirty="0"/>
              <a:t>Content Here</a:t>
            </a:r>
          </a:p>
          <a:p>
            <a:pPr lvl="0"/>
            <a:r>
              <a:rPr lang="en-US" dirty="0"/>
              <a:t>Content Here</a:t>
            </a:r>
          </a:p>
        </p:txBody>
      </p:sp>
      <p:sp>
        <p:nvSpPr>
          <p:cNvPr id="21" name="Text Placeholder 13">
            <a:extLst>
              <a:ext uri="{FF2B5EF4-FFF2-40B4-BE49-F238E27FC236}">
                <a16:creationId xmlns:a16="http://schemas.microsoft.com/office/drawing/2014/main" id="{92F8F113-AFB3-4B41-A125-06C6D6AE0C9E}"/>
              </a:ext>
            </a:extLst>
          </p:cNvPr>
          <p:cNvSpPr>
            <a:spLocks noGrp="1"/>
          </p:cNvSpPr>
          <p:nvPr>
            <p:ph type="body" idx="13" hasCustomPrompt="1"/>
          </p:nvPr>
        </p:nvSpPr>
        <p:spPr>
          <a:xfrm>
            <a:off x="4457573" y="2838971"/>
            <a:ext cx="3370583" cy="1459871"/>
          </a:xfrm>
          <a:prstGeom prst="rect">
            <a:avLst/>
          </a:prstGeom>
        </p:spPr>
        <p:txBody>
          <a:bodyPr/>
          <a:lstStyle>
            <a:lvl1pPr marL="342900" marR="0" indent="-342900" algn="l" defTabSz="914400" rtl="0" eaLnBrk="1" fontAlgn="auto" latinLnBrk="0" hangingPunct="1">
              <a:lnSpc>
                <a:spcPct val="100000"/>
              </a:lnSpc>
              <a:spcBef>
                <a:spcPts val="264"/>
              </a:spcBef>
              <a:spcAft>
                <a:spcPts val="300"/>
              </a:spcAft>
              <a:buClr>
                <a:schemeClr val="accent4"/>
              </a:buClr>
              <a:buSzTx/>
              <a:buFont typeface="Arial" panose="020B0604020202020204" pitchFamily="34" charset="0"/>
              <a:buChar char="•"/>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Content Here </a:t>
            </a:r>
          </a:p>
          <a:p>
            <a:pPr lvl="0"/>
            <a:r>
              <a:rPr lang="en-US" dirty="0"/>
              <a:t>Content Here</a:t>
            </a:r>
          </a:p>
          <a:p>
            <a:pPr lvl="0"/>
            <a:r>
              <a:rPr lang="en-US" dirty="0"/>
              <a:t>Content Here</a:t>
            </a:r>
          </a:p>
          <a:p>
            <a:pPr lvl="0"/>
            <a:r>
              <a:rPr lang="en-US" dirty="0"/>
              <a:t>Content Here</a:t>
            </a:r>
          </a:p>
        </p:txBody>
      </p:sp>
      <p:sp>
        <p:nvSpPr>
          <p:cNvPr id="2" name="Oval 1">
            <a:extLst>
              <a:ext uri="{FF2B5EF4-FFF2-40B4-BE49-F238E27FC236}">
                <a16:creationId xmlns:a16="http://schemas.microsoft.com/office/drawing/2014/main" id="{0582A97C-4B86-2F45-9E7E-C5A85B07DDFF}"/>
              </a:ext>
            </a:extLst>
          </p:cNvPr>
          <p:cNvSpPr/>
          <p:nvPr userDrawn="1"/>
        </p:nvSpPr>
        <p:spPr>
          <a:xfrm>
            <a:off x="589935" y="1186737"/>
            <a:ext cx="1061884" cy="10618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p>
        </p:txBody>
      </p:sp>
      <p:sp>
        <p:nvSpPr>
          <p:cNvPr id="13" name="Subtitle 2">
            <a:extLst>
              <a:ext uri="{FF2B5EF4-FFF2-40B4-BE49-F238E27FC236}">
                <a16:creationId xmlns:a16="http://schemas.microsoft.com/office/drawing/2014/main" id="{309646F3-6D6E-BA49-809A-F2E3F04B4A61}"/>
              </a:ext>
            </a:extLst>
          </p:cNvPr>
          <p:cNvSpPr txBox="1">
            <a:spLocks/>
          </p:cNvSpPr>
          <p:nvPr userDrawn="1"/>
        </p:nvSpPr>
        <p:spPr>
          <a:xfrm>
            <a:off x="6735233" y="269598"/>
            <a:ext cx="1768047" cy="345124"/>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pic>
        <p:nvPicPr>
          <p:cNvPr id="22" name="Picture 21" descr="A close up of a blur&#10;&#10;Description automatically generated">
            <a:extLst>
              <a:ext uri="{FF2B5EF4-FFF2-40B4-BE49-F238E27FC236}">
                <a16:creationId xmlns:a16="http://schemas.microsoft.com/office/drawing/2014/main" id="{6AA09239-3C25-D34D-B6E1-EC51E2CE63B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49"/>
          <a:stretch/>
        </p:blipFill>
        <p:spPr>
          <a:xfrm>
            <a:off x="6491099" y="0"/>
            <a:ext cx="2652901" cy="843069"/>
          </a:xfrm>
          <a:prstGeom prst="rect">
            <a:avLst/>
          </a:prstGeom>
        </p:spPr>
      </p:pic>
    </p:spTree>
    <p:extLst>
      <p:ext uri="{BB962C8B-B14F-4D97-AF65-F5344CB8AC3E}">
        <p14:creationId xmlns:p14="http://schemas.microsoft.com/office/powerpoint/2010/main" val="38374965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lt_Layout_B_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A44113-88B4-C84D-B3A9-1D52CE8BEE71}"/>
              </a:ext>
            </a:extLst>
          </p:cNvPr>
          <p:cNvSpPr/>
          <p:nvPr userDrawn="1"/>
        </p:nvSpPr>
        <p:spPr>
          <a:xfrm>
            <a:off x="0" y="844658"/>
            <a:ext cx="9144000" cy="1746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5" name="Text Placeholder 13">
            <a:extLst>
              <a:ext uri="{FF2B5EF4-FFF2-40B4-BE49-F238E27FC236}">
                <a16:creationId xmlns:a16="http://schemas.microsoft.com/office/drawing/2014/main" id="{4EA23731-5ACD-2D4A-80CA-6CC1A1BB0565}"/>
              </a:ext>
            </a:extLst>
          </p:cNvPr>
          <p:cNvSpPr>
            <a:spLocks noGrp="1"/>
          </p:cNvSpPr>
          <p:nvPr>
            <p:ph type="body" idx="11" hasCustomPrompt="1"/>
          </p:nvPr>
        </p:nvSpPr>
        <p:spPr>
          <a:xfrm>
            <a:off x="644525" y="268281"/>
            <a:ext cx="580398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14" name="Text Placeholder 13">
            <a:extLst>
              <a:ext uri="{FF2B5EF4-FFF2-40B4-BE49-F238E27FC236}">
                <a16:creationId xmlns:a16="http://schemas.microsoft.com/office/drawing/2014/main" id="{26B1A429-5A5F-5945-B758-BF5EEC6835EF}"/>
              </a:ext>
            </a:extLst>
          </p:cNvPr>
          <p:cNvSpPr>
            <a:spLocks noGrp="1"/>
          </p:cNvSpPr>
          <p:nvPr>
            <p:ph type="body" idx="10" hasCustomPrompt="1"/>
          </p:nvPr>
        </p:nvSpPr>
        <p:spPr>
          <a:xfrm>
            <a:off x="2020530" y="1181507"/>
            <a:ext cx="6218432" cy="1072344"/>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20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endParaRPr lang="en-US" dirty="0"/>
          </a:p>
        </p:txBody>
      </p:sp>
      <p:sp>
        <p:nvSpPr>
          <p:cNvPr id="16" name="Text Placeholder 13">
            <a:extLst>
              <a:ext uri="{FF2B5EF4-FFF2-40B4-BE49-F238E27FC236}">
                <a16:creationId xmlns:a16="http://schemas.microsoft.com/office/drawing/2014/main" id="{11122096-687C-A34C-BE7B-EE97225AC96B}"/>
              </a:ext>
            </a:extLst>
          </p:cNvPr>
          <p:cNvSpPr>
            <a:spLocks noGrp="1"/>
          </p:cNvSpPr>
          <p:nvPr>
            <p:ph type="body" idx="12" hasCustomPrompt="1"/>
          </p:nvPr>
        </p:nvSpPr>
        <p:spPr>
          <a:xfrm>
            <a:off x="644525" y="2838971"/>
            <a:ext cx="3370583" cy="1459871"/>
          </a:xfrm>
          <a:prstGeom prst="rect">
            <a:avLst/>
          </a:prstGeom>
        </p:spPr>
        <p:txBody>
          <a:bodyPr/>
          <a:lstStyle>
            <a:lvl1pPr marL="342900" marR="0" indent="-34290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Char char="•"/>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Content Here </a:t>
            </a:r>
          </a:p>
          <a:p>
            <a:pPr lvl="0"/>
            <a:r>
              <a:rPr lang="en-US" dirty="0"/>
              <a:t>Content Here</a:t>
            </a:r>
          </a:p>
          <a:p>
            <a:pPr lvl="0"/>
            <a:r>
              <a:rPr lang="en-US" dirty="0"/>
              <a:t>Content Here</a:t>
            </a:r>
          </a:p>
          <a:p>
            <a:pPr lvl="0"/>
            <a:r>
              <a:rPr lang="en-US" dirty="0"/>
              <a:t>Content Here</a:t>
            </a:r>
          </a:p>
        </p:txBody>
      </p:sp>
      <p:sp>
        <p:nvSpPr>
          <p:cNvPr id="21" name="Text Placeholder 13">
            <a:extLst>
              <a:ext uri="{FF2B5EF4-FFF2-40B4-BE49-F238E27FC236}">
                <a16:creationId xmlns:a16="http://schemas.microsoft.com/office/drawing/2014/main" id="{92F8F113-AFB3-4B41-A125-06C6D6AE0C9E}"/>
              </a:ext>
            </a:extLst>
          </p:cNvPr>
          <p:cNvSpPr>
            <a:spLocks noGrp="1"/>
          </p:cNvSpPr>
          <p:nvPr>
            <p:ph type="body" idx="13" hasCustomPrompt="1"/>
          </p:nvPr>
        </p:nvSpPr>
        <p:spPr>
          <a:xfrm>
            <a:off x="4457573" y="2838971"/>
            <a:ext cx="3370583" cy="1459871"/>
          </a:xfrm>
          <a:prstGeom prst="rect">
            <a:avLst/>
          </a:prstGeom>
        </p:spPr>
        <p:txBody>
          <a:bodyPr/>
          <a:lstStyle>
            <a:lvl1pPr marL="342900" marR="0" indent="-34290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Char char="•"/>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Content Here </a:t>
            </a:r>
          </a:p>
          <a:p>
            <a:pPr lvl="0"/>
            <a:r>
              <a:rPr lang="en-US" dirty="0"/>
              <a:t>Content Here</a:t>
            </a:r>
          </a:p>
          <a:p>
            <a:pPr lvl="0"/>
            <a:r>
              <a:rPr lang="en-US" dirty="0"/>
              <a:t>Content Here</a:t>
            </a:r>
          </a:p>
          <a:p>
            <a:pPr lvl="0"/>
            <a:r>
              <a:rPr lang="en-US" dirty="0"/>
              <a:t>Content Here</a:t>
            </a:r>
          </a:p>
        </p:txBody>
      </p:sp>
      <p:sp>
        <p:nvSpPr>
          <p:cNvPr id="2" name="Oval 1">
            <a:extLst>
              <a:ext uri="{FF2B5EF4-FFF2-40B4-BE49-F238E27FC236}">
                <a16:creationId xmlns:a16="http://schemas.microsoft.com/office/drawing/2014/main" id="{0582A97C-4B86-2F45-9E7E-C5A85B07DDFF}"/>
              </a:ext>
            </a:extLst>
          </p:cNvPr>
          <p:cNvSpPr/>
          <p:nvPr userDrawn="1"/>
        </p:nvSpPr>
        <p:spPr>
          <a:xfrm>
            <a:off x="589935" y="1186737"/>
            <a:ext cx="1061884" cy="10618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p>
        </p:txBody>
      </p:sp>
      <p:sp>
        <p:nvSpPr>
          <p:cNvPr id="13" name="Subtitle 2">
            <a:extLst>
              <a:ext uri="{FF2B5EF4-FFF2-40B4-BE49-F238E27FC236}">
                <a16:creationId xmlns:a16="http://schemas.microsoft.com/office/drawing/2014/main" id="{ACB61BAC-4D59-B24D-AEDF-FCAF0918112D}"/>
              </a:ext>
            </a:extLst>
          </p:cNvPr>
          <p:cNvSpPr txBox="1">
            <a:spLocks/>
          </p:cNvSpPr>
          <p:nvPr userDrawn="1"/>
        </p:nvSpPr>
        <p:spPr>
          <a:xfrm>
            <a:off x="6735233" y="269598"/>
            <a:ext cx="1768047" cy="345124"/>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pic>
        <p:nvPicPr>
          <p:cNvPr id="22" name="Picture 21" descr="A close up of a blur&#10;&#10;Description automatically generated">
            <a:extLst>
              <a:ext uri="{FF2B5EF4-FFF2-40B4-BE49-F238E27FC236}">
                <a16:creationId xmlns:a16="http://schemas.microsoft.com/office/drawing/2014/main" id="{37A4B31C-6075-B14F-BF6A-5D4ED4FFEE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49"/>
          <a:stretch/>
        </p:blipFill>
        <p:spPr>
          <a:xfrm>
            <a:off x="6491099" y="0"/>
            <a:ext cx="2652901" cy="843069"/>
          </a:xfrm>
          <a:prstGeom prst="rect">
            <a:avLst/>
          </a:prstGeom>
        </p:spPr>
      </p:pic>
    </p:spTree>
    <p:extLst>
      <p:ext uri="{BB962C8B-B14F-4D97-AF65-F5344CB8AC3E}">
        <p14:creationId xmlns:p14="http://schemas.microsoft.com/office/powerpoint/2010/main" val="10102500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Text Placeholder 13">
            <a:extLst>
              <a:ext uri="{FF2B5EF4-FFF2-40B4-BE49-F238E27FC236}">
                <a16:creationId xmlns:a16="http://schemas.microsoft.com/office/drawing/2014/main" id="{4EA23731-5ACD-2D4A-80CA-6CC1A1BB0565}"/>
              </a:ext>
            </a:extLst>
          </p:cNvPr>
          <p:cNvSpPr>
            <a:spLocks noGrp="1"/>
          </p:cNvSpPr>
          <p:nvPr>
            <p:ph type="body" idx="11" hasCustomPrompt="1"/>
          </p:nvPr>
        </p:nvSpPr>
        <p:spPr>
          <a:xfrm>
            <a:off x="644525" y="268281"/>
            <a:ext cx="580398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cxnSp>
        <p:nvCxnSpPr>
          <p:cNvPr id="9" name="Straight Connector 8">
            <a:extLst>
              <a:ext uri="{FF2B5EF4-FFF2-40B4-BE49-F238E27FC236}">
                <a16:creationId xmlns:a16="http://schemas.microsoft.com/office/drawing/2014/main" id="{FF5A2EB1-6C73-7E4A-A891-5E97EE5E749F}"/>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B2139F-7C5B-9543-B556-C55C214C2B00}"/>
              </a:ext>
            </a:extLst>
          </p:cNvPr>
          <p:cNvCxnSpPr/>
          <p:nvPr userDrawn="1"/>
        </p:nvCxnSpPr>
        <p:spPr>
          <a:xfrm>
            <a:off x="1188166" y="2554801"/>
            <a:ext cx="6487861" cy="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64C0D3BA-B613-FF4A-9C09-4193939DE870}"/>
              </a:ext>
            </a:extLst>
          </p:cNvPr>
          <p:cNvSpPr>
            <a:spLocks noChangeAspect="1"/>
          </p:cNvSpPr>
          <p:nvPr userDrawn="1"/>
        </p:nvSpPr>
        <p:spPr>
          <a:xfrm>
            <a:off x="1080115" y="2203985"/>
            <a:ext cx="701633" cy="70163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p>
        </p:txBody>
      </p:sp>
      <p:sp>
        <p:nvSpPr>
          <p:cNvPr id="17" name="Oval 16">
            <a:extLst>
              <a:ext uri="{FF2B5EF4-FFF2-40B4-BE49-F238E27FC236}">
                <a16:creationId xmlns:a16="http://schemas.microsoft.com/office/drawing/2014/main" id="{595A92B8-3110-644A-BB75-DB5F2BBDC7BA}"/>
              </a:ext>
            </a:extLst>
          </p:cNvPr>
          <p:cNvSpPr>
            <a:spLocks noChangeAspect="1"/>
          </p:cNvSpPr>
          <p:nvPr userDrawn="1"/>
        </p:nvSpPr>
        <p:spPr>
          <a:xfrm>
            <a:off x="3181430" y="2203985"/>
            <a:ext cx="701633" cy="70163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p>
        </p:txBody>
      </p:sp>
      <p:sp>
        <p:nvSpPr>
          <p:cNvPr id="23" name="Oval 22">
            <a:extLst>
              <a:ext uri="{FF2B5EF4-FFF2-40B4-BE49-F238E27FC236}">
                <a16:creationId xmlns:a16="http://schemas.microsoft.com/office/drawing/2014/main" id="{64DF8CB1-5399-5349-BB4D-0E5A8DF3425E}"/>
              </a:ext>
            </a:extLst>
          </p:cNvPr>
          <p:cNvSpPr>
            <a:spLocks noChangeAspect="1"/>
          </p:cNvSpPr>
          <p:nvPr userDrawn="1"/>
        </p:nvSpPr>
        <p:spPr>
          <a:xfrm>
            <a:off x="5285085" y="2203985"/>
            <a:ext cx="701633" cy="70163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solidFill>
                <a:schemeClr val="accent2"/>
              </a:solidFill>
            </a:endParaRPr>
          </a:p>
        </p:txBody>
      </p:sp>
      <p:sp>
        <p:nvSpPr>
          <p:cNvPr id="24" name="Oval 23">
            <a:extLst>
              <a:ext uri="{FF2B5EF4-FFF2-40B4-BE49-F238E27FC236}">
                <a16:creationId xmlns:a16="http://schemas.microsoft.com/office/drawing/2014/main" id="{D4B41A56-D985-B347-A331-88482A0C3ECA}"/>
              </a:ext>
            </a:extLst>
          </p:cNvPr>
          <p:cNvSpPr>
            <a:spLocks noChangeAspect="1"/>
          </p:cNvSpPr>
          <p:nvPr userDrawn="1"/>
        </p:nvSpPr>
        <p:spPr>
          <a:xfrm>
            <a:off x="7351010" y="2203985"/>
            <a:ext cx="701633" cy="70163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solidFill>
                <a:schemeClr val="accent2"/>
              </a:solidFill>
            </a:endParaRPr>
          </a:p>
        </p:txBody>
      </p:sp>
      <p:sp>
        <p:nvSpPr>
          <p:cNvPr id="29" name="Text Placeholder 13">
            <a:extLst>
              <a:ext uri="{FF2B5EF4-FFF2-40B4-BE49-F238E27FC236}">
                <a16:creationId xmlns:a16="http://schemas.microsoft.com/office/drawing/2014/main" id="{03644523-6980-DA41-93FC-BF8412BC85FF}"/>
              </a:ext>
            </a:extLst>
          </p:cNvPr>
          <p:cNvSpPr>
            <a:spLocks noGrp="1"/>
          </p:cNvSpPr>
          <p:nvPr>
            <p:ph type="body" idx="19" hasCustomPrompt="1"/>
          </p:nvPr>
        </p:nvSpPr>
        <p:spPr>
          <a:xfrm>
            <a:off x="1141000" y="2367818"/>
            <a:ext cx="579863" cy="373966"/>
          </a:xfrm>
          <a:prstGeom prst="rect">
            <a:avLst/>
          </a:prstGeom>
        </p:spPr>
        <p:txBody>
          <a:bodyPr anchor="ctr"/>
          <a:lstStyle>
            <a:lvl1pPr marL="0" marR="0" indent="0" algn="ctr"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2000" b="1" spc="100"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1</a:t>
            </a:r>
            <a:endParaRPr lang="en-US" dirty="0"/>
          </a:p>
        </p:txBody>
      </p:sp>
      <p:sp>
        <p:nvSpPr>
          <p:cNvPr id="30" name="Text Placeholder 13">
            <a:extLst>
              <a:ext uri="{FF2B5EF4-FFF2-40B4-BE49-F238E27FC236}">
                <a16:creationId xmlns:a16="http://schemas.microsoft.com/office/drawing/2014/main" id="{91A12DAC-0FCA-4E48-80EB-15777F829962}"/>
              </a:ext>
            </a:extLst>
          </p:cNvPr>
          <p:cNvSpPr>
            <a:spLocks noGrp="1"/>
          </p:cNvSpPr>
          <p:nvPr>
            <p:ph type="body" idx="20" hasCustomPrompt="1"/>
          </p:nvPr>
        </p:nvSpPr>
        <p:spPr>
          <a:xfrm>
            <a:off x="3247777" y="2367818"/>
            <a:ext cx="579863" cy="373966"/>
          </a:xfrm>
          <a:prstGeom prst="rect">
            <a:avLst/>
          </a:prstGeom>
        </p:spPr>
        <p:txBody>
          <a:bodyPr anchor="ctr"/>
          <a:lstStyle>
            <a:lvl1pPr marL="0" marR="0" indent="0" algn="ctr"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2000" b="1" spc="100"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2</a:t>
            </a:r>
            <a:endParaRPr lang="en-US" dirty="0"/>
          </a:p>
        </p:txBody>
      </p:sp>
      <p:sp>
        <p:nvSpPr>
          <p:cNvPr id="31" name="Text Placeholder 13">
            <a:extLst>
              <a:ext uri="{FF2B5EF4-FFF2-40B4-BE49-F238E27FC236}">
                <a16:creationId xmlns:a16="http://schemas.microsoft.com/office/drawing/2014/main" id="{F23B3483-B3DE-8643-B009-888DE15E0F34}"/>
              </a:ext>
            </a:extLst>
          </p:cNvPr>
          <p:cNvSpPr>
            <a:spLocks noGrp="1"/>
          </p:cNvSpPr>
          <p:nvPr>
            <p:ph type="body" idx="21" hasCustomPrompt="1"/>
          </p:nvPr>
        </p:nvSpPr>
        <p:spPr>
          <a:xfrm>
            <a:off x="5354555" y="2367818"/>
            <a:ext cx="579863" cy="373966"/>
          </a:xfrm>
          <a:prstGeom prst="rect">
            <a:avLst/>
          </a:prstGeom>
        </p:spPr>
        <p:txBody>
          <a:bodyPr anchor="ctr"/>
          <a:lstStyle>
            <a:lvl1pPr marL="0" marR="0" indent="0" algn="ctr"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2000" b="1" spc="100"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3</a:t>
            </a:r>
            <a:endParaRPr lang="en-US" dirty="0"/>
          </a:p>
        </p:txBody>
      </p:sp>
      <p:sp>
        <p:nvSpPr>
          <p:cNvPr id="32" name="Text Placeholder 13">
            <a:extLst>
              <a:ext uri="{FF2B5EF4-FFF2-40B4-BE49-F238E27FC236}">
                <a16:creationId xmlns:a16="http://schemas.microsoft.com/office/drawing/2014/main" id="{BF6EA052-FF61-0140-8146-CFBABDD8F4D6}"/>
              </a:ext>
            </a:extLst>
          </p:cNvPr>
          <p:cNvSpPr>
            <a:spLocks noGrp="1"/>
          </p:cNvSpPr>
          <p:nvPr>
            <p:ph type="body" idx="22" hasCustomPrompt="1"/>
          </p:nvPr>
        </p:nvSpPr>
        <p:spPr>
          <a:xfrm>
            <a:off x="7414091" y="2367818"/>
            <a:ext cx="579863" cy="373966"/>
          </a:xfrm>
          <a:prstGeom prst="rect">
            <a:avLst/>
          </a:prstGeom>
        </p:spPr>
        <p:txBody>
          <a:bodyPr anchor="ctr"/>
          <a:lstStyle>
            <a:lvl1pPr marL="0" marR="0" indent="0" algn="ctr"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2000" b="1" spc="100"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4</a:t>
            </a:r>
            <a:endParaRPr lang="en-US" dirty="0"/>
          </a:p>
        </p:txBody>
      </p:sp>
      <p:sp>
        <p:nvSpPr>
          <p:cNvPr id="33" name="Text Placeholder 13">
            <a:extLst>
              <a:ext uri="{FF2B5EF4-FFF2-40B4-BE49-F238E27FC236}">
                <a16:creationId xmlns:a16="http://schemas.microsoft.com/office/drawing/2014/main" id="{CBA0310A-366E-BA42-9B4D-4949C41FA67C}"/>
              </a:ext>
            </a:extLst>
          </p:cNvPr>
          <p:cNvSpPr>
            <a:spLocks noGrp="1"/>
          </p:cNvSpPr>
          <p:nvPr>
            <p:ph type="body" idx="23" hasCustomPrompt="1"/>
          </p:nvPr>
        </p:nvSpPr>
        <p:spPr>
          <a:xfrm>
            <a:off x="596098" y="3063367"/>
            <a:ext cx="1619241" cy="730641"/>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200" b="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a:t>
            </a:r>
            <a:r>
              <a:rPr lang="en-GB" dirty="0"/>
              <a:t> </a:t>
            </a:r>
            <a:r>
              <a:rPr lang="en-GB" dirty="0" err="1"/>
              <a:t>ctetuer</a:t>
            </a:r>
            <a:r>
              <a:rPr lang="en-GB" dirty="0"/>
              <a:t> </a:t>
            </a:r>
            <a:r>
              <a:rPr lang="en-GB" dirty="0" err="1"/>
              <a:t>adipiscing</a:t>
            </a:r>
            <a:r>
              <a:rPr lang="en-GB" dirty="0"/>
              <a:t> e</a:t>
            </a:r>
            <a:endParaRPr lang="en-US" dirty="0"/>
          </a:p>
        </p:txBody>
      </p:sp>
      <p:sp>
        <p:nvSpPr>
          <p:cNvPr id="34" name="Text Placeholder 13">
            <a:extLst>
              <a:ext uri="{FF2B5EF4-FFF2-40B4-BE49-F238E27FC236}">
                <a16:creationId xmlns:a16="http://schemas.microsoft.com/office/drawing/2014/main" id="{7A4B662B-1FF0-034B-8989-4A2C17E33627}"/>
              </a:ext>
            </a:extLst>
          </p:cNvPr>
          <p:cNvSpPr>
            <a:spLocks noGrp="1"/>
          </p:cNvSpPr>
          <p:nvPr>
            <p:ph type="body" idx="24" hasCustomPrompt="1"/>
          </p:nvPr>
        </p:nvSpPr>
        <p:spPr>
          <a:xfrm>
            <a:off x="2756493" y="3063367"/>
            <a:ext cx="1619241" cy="730641"/>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200" b="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a:t>
            </a:r>
            <a:r>
              <a:rPr lang="en-GB" dirty="0"/>
              <a:t> </a:t>
            </a:r>
            <a:r>
              <a:rPr lang="en-GB" dirty="0" err="1"/>
              <a:t>ctetuer</a:t>
            </a:r>
            <a:r>
              <a:rPr lang="en-GB" dirty="0"/>
              <a:t> </a:t>
            </a:r>
            <a:r>
              <a:rPr lang="en-GB" dirty="0" err="1"/>
              <a:t>adipiscing</a:t>
            </a:r>
            <a:r>
              <a:rPr lang="en-GB" dirty="0"/>
              <a:t> e</a:t>
            </a:r>
            <a:endParaRPr lang="en-US" dirty="0"/>
          </a:p>
        </p:txBody>
      </p:sp>
      <p:sp>
        <p:nvSpPr>
          <p:cNvPr id="35" name="Text Placeholder 13">
            <a:extLst>
              <a:ext uri="{FF2B5EF4-FFF2-40B4-BE49-F238E27FC236}">
                <a16:creationId xmlns:a16="http://schemas.microsoft.com/office/drawing/2014/main" id="{40592E40-7170-8243-8AA0-B93F8768F72B}"/>
              </a:ext>
            </a:extLst>
          </p:cNvPr>
          <p:cNvSpPr>
            <a:spLocks noGrp="1"/>
          </p:cNvSpPr>
          <p:nvPr>
            <p:ph type="body" idx="25" hasCustomPrompt="1"/>
          </p:nvPr>
        </p:nvSpPr>
        <p:spPr>
          <a:xfrm>
            <a:off x="4886744" y="3063367"/>
            <a:ext cx="1619241" cy="730641"/>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200" b="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a:t>
            </a:r>
            <a:r>
              <a:rPr lang="en-GB" dirty="0"/>
              <a:t> </a:t>
            </a:r>
            <a:r>
              <a:rPr lang="en-GB" dirty="0" err="1"/>
              <a:t>ctetuer</a:t>
            </a:r>
            <a:r>
              <a:rPr lang="en-GB" dirty="0"/>
              <a:t> </a:t>
            </a:r>
            <a:r>
              <a:rPr lang="en-GB" dirty="0" err="1"/>
              <a:t>adipiscing</a:t>
            </a:r>
            <a:r>
              <a:rPr lang="en-GB" dirty="0"/>
              <a:t> .</a:t>
            </a:r>
            <a:endParaRPr lang="en-US" dirty="0"/>
          </a:p>
        </p:txBody>
      </p:sp>
      <p:sp>
        <p:nvSpPr>
          <p:cNvPr id="36" name="Text Placeholder 13">
            <a:extLst>
              <a:ext uri="{FF2B5EF4-FFF2-40B4-BE49-F238E27FC236}">
                <a16:creationId xmlns:a16="http://schemas.microsoft.com/office/drawing/2014/main" id="{108DE1C6-60E3-4E48-B6A6-7B43FF181C90}"/>
              </a:ext>
            </a:extLst>
          </p:cNvPr>
          <p:cNvSpPr>
            <a:spLocks noGrp="1"/>
          </p:cNvSpPr>
          <p:nvPr>
            <p:ph type="body" idx="26" hasCustomPrompt="1"/>
          </p:nvPr>
        </p:nvSpPr>
        <p:spPr>
          <a:xfrm>
            <a:off x="6856221" y="3063367"/>
            <a:ext cx="1619241" cy="730641"/>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200" b="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a:t>
            </a:r>
            <a:r>
              <a:rPr lang="en-GB" dirty="0"/>
              <a:t> </a:t>
            </a:r>
            <a:r>
              <a:rPr lang="en-GB" dirty="0" err="1"/>
              <a:t>ctetuer</a:t>
            </a:r>
            <a:r>
              <a:rPr lang="en-GB" dirty="0"/>
              <a:t> </a:t>
            </a:r>
            <a:r>
              <a:rPr lang="en-GB" dirty="0" err="1"/>
              <a:t>adipiscin</a:t>
            </a:r>
            <a:r>
              <a:rPr lang="en-GB" dirty="0"/>
              <a:t>.</a:t>
            </a:r>
            <a:endParaRPr lang="en-US" dirty="0"/>
          </a:p>
        </p:txBody>
      </p:sp>
      <p:sp>
        <p:nvSpPr>
          <p:cNvPr id="37" name="Text Placeholder 13">
            <a:extLst>
              <a:ext uri="{FF2B5EF4-FFF2-40B4-BE49-F238E27FC236}">
                <a16:creationId xmlns:a16="http://schemas.microsoft.com/office/drawing/2014/main" id="{3F1CB5DA-90D4-0A48-8303-BE924D032349}"/>
              </a:ext>
            </a:extLst>
          </p:cNvPr>
          <p:cNvSpPr>
            <a:spLocks noGrp="1"/>
          </p:cNvSpPr>
          <p:nvPr>
            <p:ph type="body" idx="27" hasCustomPrompt="1"/>
          </p:nvPr>
        </p:nvSpPr>
        <p:spPr>
          <a:xfrm>
            <a:off x="540348" y="1583125"/>
            <a:ext cx="1781166" cy="485386"/>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br>
              <a:rPr lang="en-GB" dirty="0"/>
            </a:br>
            <a:r>
              <a:rPr lang="en-GB" dirty="0"/>
              <a:t>DOLOR SIT AMET</a:t>
            </a:r>
            <a:endParaRPr lang="en-US" dirty="0"/>
          </a:p>
        </p:txBody>
      </p:sp>
      <p:sp>
        <p:nvSpPr>
          <p:cNvPr id="38" name="Text Placeholder 13">
            <a:extLst>
              <a:ext uri="{FF2B5EF4-FFF2-40B4-BE49-F238E27FC236}">
                <a16:creationId xmlns:a16="http://schemas.microsoft.com/office/drawing/2014/main" id="{AB0BBA32-78F4-0347-87BA-AE03DD30F2F8}"/>
              </a:ext>
            </a:extLst>
          </p:cNvPr>
          <p:cNvSpPr>
            <a:spLocks noGrp="1"/>
          </p:cNvSpPr>
          <p:nvPr>
            <p:ph type="body" idx="28" hasCustomPrompt="1"/>
          </p:nvPr>
        </p:nvSpPr>
        <p:spPr>
          <a:xfrm>
            <a:off x="2647930" y="1583125"/>
            <a:ext cx="1781166" cy="485386"/>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br>
              <a:rPr lang="en-GB" dirty="0"/>
            </a:br>
            <a:r>
              <a:rPr lang="en-GB" dirty="0"/>
              <a:t>DOLOR SIT AMET</a:t>
            </a:r>
            <a:endParaRPr lang="en-US" dirty="0"/>
          </a:p>
        </p:txBody>
      </p:sp>
      <p:sp>
        <p:nvSpPr>
          <p:cNvPr id="39" name="Text Placeholder 13">
            <a:extLst>
              <a:ext uri="{FF2B5EF4-FFF2-40B4-BE49-F238E27FC236}">
                <a16:creationId xmlns:a16="http://schemas.microsoft.com/office/drawing/2014/main" id="{528F579D-432C-5F40-B3B2-AB456A955850}"/>
              </a:ext>
            </a:extLst>
          </p:cNvPr>
          <p:cNvSpPr>
            <a:spLocks noGrp="1"/>
          </p:cNvSpPr>
          <p:nvPr>
            <p:ph type="body" idx="29" hasCustomPrompt="1"/>
          </p:nvPr>
        </p:nvSpPr>
        <p:spPr>
          <a:xfrm>
            <a:off x="4744360" y="1583125"/>
            <a:ext cx="1781166" cy="485386"/>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br>
              <a:rPr lang="en-GB" dirty="0"/>
            </a:br>
            <a:r>
              <a:rPr lang="en-GB" dirty="0"/>
              <a:t>DOLOR SIT AMET</a:t>
            </a:r>
            <a:endParaRPr lang="en-US" dirty="0"/>
          </a:p>
        </p:txBody>
      </p:sp>
      <p:sp>
        <p:nvSpPr>
          <p:cNvPr id="40" name="Text Placeholder 13">
            <a:extLst>
              <a:ext uri="{FF2B5EF4-FFF2-40B4-BE49-F238E27FC236}">
                <a16:creationId xmlns:a16="http://schemas.microsoft.com/office/drawing/2014/main" id="{2F3E6AF6-3426-7748-B16F-B64EA9553862}"/>
              </a:ext>
            </a:extLst>
          </p:cNvPr>
          <p:cNvSpPr>
            <a:spLocks noGrp="1"/>
          </p:cNvSpPr>
          <p:nvPr>
            <p:ph type="body" idx="30" hasCustomPrompt="1"/>
          </p:nvPr>
        </p:nvSpPr>
        <p:spPr>
          <a:xfrm>
            <a:off x="6818485" y="1583125"/>
            <a:ext cx="1781166" cy="485386"/>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br>
              <a:rPr lang="en-GB" dirty="0"/>
            </a:br>
            <a:r>
              <a:rPr lang="en-GB" dirty="0"/>
              <a:t>DOLOR SIT AMET</a:t>
            </a:r>
            <a:endParaRPr lang="en-US" dirty="0"/>
          </a:p>
        </p:txBody>
      </p:sp>
      <p:sp>
        <p:nvSpPr>
          <p:cNvPr id="26" name="Subtitle 2">
            <a:extLst>
              <a:ext uri="{FF2B5EF4-FFF2-40B4-BE49-F238E27FC236}">
                <a16:creationId xmlns:a16="http://schemas.microsoft.com/office/drawing/2014/main" id="{AFBF4E53-48D7-AD46-BDC4-F631A4A314A9}"/>
              </a:ext>
            </a:extLst>
          </p:cNvPr>
          <p:cNvSpPr txBox="1">
            <a:spLocks/>
          </p:cNvSpPr>
          <p:nvPr userDrawn="1"/>
        </p:nvSpPr>
        <p:spPr>
          <a:xfrm>
            <a:off x="6735233" y="269598"/>
            <a:ext cx="1768047" cy="345124"/>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pic>
        <p:nvPicPr>
          <p:cNvPr id="27" name="Picture 26" descr="A close up of a blur&#10;&#10;Description automatically generated">
            <a:extLst>
              <a:ext uri="{FF2B5EF4-FFF2-40B4-BE49-F238E27FC236}">
                <a16:creationId xmlns:a16="http://schemas.microsoft.com/office/drawing/2014/main" id="{CCD4A24B-8CBF-0940-AB44-A9FE6FE9AA0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49"/>
          <a:stretch/>
        </p:blipFill>
        <p:spPr>
          <a:xfrm>
            <a:off x="6491099" y="0"/>
            <a:ext cx="2652901" cy="843069"/>
          </a:xfrm>
          <a:prstGeom prst="rect">
            <a:avLst/>
          </a:prstGeom>
        </p:spPr>
      </p:pic>
    </p:spTree>
    <p:extLst>
      <p:ext uri="{BB962C8B-B14F-4D97-AF65-F5344CB8AC3E}">
        <p14:creationId xmlns:p14="http://schemas.microsoft.com/office/powerpoint/2010/main" val="8041739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olumn">
    <p:spTree>
      <p:nvGrpSpPr>
        <p:cNvPr id="1" name=""/>
        <p:cNvGrpSpPr/>
        <p:nvPr/>
      </p:nvGrpSpPr>
      <p:grpSpPr>
        <a:xfrm>
          <a:off x="0" y="0"/>
          <a:ext cx="0" cy="0"/>
          <a:chOff x="0" y="0"/>
          <a:chExt cx="0" cy="0"/>
        </a:xfrm>
      </p:grpSpPr>
      <p:sp>
        <p:nvSpPr>
          <p:cNvPr id="15" name="Text Placeholder 13">
            <a:extLst>
              <a:ext uri="{FF2B5EF4-FFF2-40B4-BE49-F238E27FC236}">
                <a16:creationId xmlns:a16="http://schemas.microsoft.com/office/drawing/2014/main" id="{4EA23731-5ACD-2D4A-80CA-6CC1A1BB0565}"/>
              </a:ext>
            </a:extLst>
          </p:cNvPr>
          <p:cNvSpPr>
            <a:spLocks noGrp="1"/>
          </p:cNvSpPr>
          <p:nvPr>
            <p:ph type="body" idx="11" hasCustomPrompt="1"/>
          </p:nvPr>
        </p:nvSpPr>
        <p:spPr>
          <a:xfrm>
            <a:off x="644525" y="268281"/>
            <a:ext cx="580398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cxnSp>
        <p:nvCxnSpPr>
          <p:cNvPr id="9" name="Straight Connector 8">
            <a:extLst>
              <a:ext uri="{FF2B5EF4-FFF2-40B4-BE49-F238E27FC236}">
                <a16:creationId xmlns:a16="http://schemas.microsoft.com/office/drawing/2014/main" id="{FF5A2EB1-6C73-7E4A-A891-5E97EE5E749F}"/>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Text Placeholder 13">
            <a:extLst>
              <a:ext uri="{FF2B5EF4-FFF2-40B4-BE49-F238E27FC236}">
                <a16:creationId xmlns:a16="http://schemas.microsoft.com/office/drawing/2014/main" id="{3F1CB5DA-90D4-0A48-8303-BE924D032349}"/>
              </a:ext>
            </a:extLst>
          </p:cNvPr>
          <p:cNvSpPr>
            <a:spLocks noGrp="1"/>
          </p:cNvSpPr>
          <p:nvPr>
            <p:ph type="body" idx="27" hasCustomPrompt="1"/>
          </p:nvPr>
        </p:nvSpPr>
        <p:spPr>
          <a:xfrm>
            <a:off x="793853" y="3150202"/>
            <a:ext cx="1781166" cy="485386"/>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accent2"/>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br>
              <a:rPr lang="en-GB" dirty="0"/>
            </a:br>
            <a:r>
              <a:rPr lang="en-GB" dirty="0"/>
              <a:t>DOLOR SIT AMET</a:t>
            </a:r>
            <a:endParaRPr lang="en-US" dirty="0"/>
          </a:p>
        </p:txBody>
      </p:sp>
      <p:sp>
        <p:nvSpPr>
          <p:cNvPr id="38" name="Text Placeholder 13">
            <a:extLst>
              <a:ext uri="{FF2B5EF4-FFF2-40B4-BE49-F238E27FC236}">
                <a16:creationId xmlns:a16="http://schemas.microsoft.com/office/drawing/2014/main" id="{AB0BBA32-78F4-0347-87BA-AE03DD30F2F8}"/>
              </a:ext>
            </a:extLst>
          </p:cNvPr>
          <p:cNvSpPr>
            <a:spLocks noGrp="1"/>
          </p:cNvSpPr>
          <p:nvPr>
            <p:ph type="body" idx="28" hasCustomPrompt="1"/>
          </p:nvPr>
        </p:nvSpPr>
        <p:spPr>
          <a:xfrm>
            <a:off x="3596845" y="3150202"/>
            <a:ext cx="1781166" cy="485386"/>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accent3"/>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br>
              <a:rPr lang="en-GB" dirty="0"/>
            </a:br>
            <a:r>
              <a:rPr lang="en-GB" dirty="0"/>
              <a:t>DOLOR SIT AMET</a:t>
            </a:r>
            <a:endParaRPr lang="en-US" dirty="0"/>
          </a:p>
        </p:txBody>
      </p:sp>
      <p:sp>
        <p:nvSpPr>
          <p:cNvPr id="39" name="Text Placeholder 13">
            <a:extLst>
              <a:ext uri="{FF2B5EF4-FFF2-40B4-BE49-F238E27FC236}">
                <a16:creationId xmlns:a16="http://schemas.microsoft.com/office/drawing/2014/main" id="{528F579D-432C-5F40-B3B2-AB456A955850}"/>
              </a:ext>
            </a:extLst>
          </p:cNvPr>
          <p:cNvSpPr>
            <a:spLocks noGrp="1"/>
          </p:cNvSpPr>
          <p:nvPr>
            <p:ph type="body" idx="29" hasCustomPrompt="1"/>
          </p:nvPr>
        </p:nvSpPr>
        <p:spPr>
          <a:xfrm>
            <a:off x="6471752" y="3150202"/>
            <a:ext cx="1781166" cy="485386"/>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rgbClr val="FCBF00"/>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br>
              <a:rPr lang="en-GB" dirty="0"/>
            </a:br>
            <a:r>
              <a:rPr lang="en-GB" dirty="0"/>
              <a:t>DOLOR SIT AMET</a:t>
            </a:r>
            <a:endParaRPr lang="en-US" dirty="0"/>
          </a:p>
        </p:txBody>
      </p:sp>
      <p:sp>
        <p:nvSpPr>
          <p:cNvPr id="28" name="Picture Placeholder 2">
            <a:extLst>
              <a:ext uri="{FF2B5EF4-FFF2-40B4-BE49-F238E27FC236}">
                <a16:creationId xmlns:a16="http://schemas.microsoft.com/office/drawing/2014/main" id="{052DBF4C-94D0-A848-A014-F513A10419B6}"/>
              </a:ext>
            </a:extLst>
          </p:cNvPr>
          <p:cNvSpPr>
            <a:spLocks noGrp="1"/>
          </p:cNvSpPr>
          <p:nvPr>
            <p:ph type="pic" sz="quarter" idx="13"/>
          </p:nvPr>
        </p:nvSpPr>
        <p:spPr>
          <a:xfrm>
            <a:off x="837390" y="1192677"/>
            <a:ext cx="1694094" cy="1694094"/>
          </a:xfrm>
          <a:prstGeom prst="ellipse">
            <a:avLst/>
          </a:prstGeom>
        </p:spPr>
        <p:txBody>
          <a:bodyPr/>
          <a:lstStyle/>
          <a:p>
            <a:endParaRPr lang="hu-HU" dirty="0"/>
          </a:p>
        </p:txBody>
      </p:sp>
      <p:sp>
        <p:nvSpPr>
          <p:cNvPr id="41" name="Picture Placeholder 2">
            <a:extLst>
              <a:ext uri="{FF2B5EF4-FFF2-40B4-BE49-F238E27FC236}">
                <a16:creationId xmlns:a16="http://schemas.microsoft.com/office/drawing/2014/main" id="{0E5081E9-F999-754F-84BD-5830C89F40D6}"/>
              </a:ext>
            </a:extLst>
          </p:cNvPr>
          <p:cNvSpPr>
            <a:spLocks noGrp="1"/>
          </p:cNvSpPr>
          <p:nvPr>
            <p:ph type="pic" sz="quarter" idx="31"/>
          </p:nvPr>
        </p:nvSpPr>
        <p:spPr>
          <a:xfrm>
            <a:off x="3640381" y="1192677"/>
            <a:ext cx="1694094" cy="1694094"/>
          </a:xfrm>
          <a:prstGeom prst="ellipse">
            <a:avLst/>
          </a:prstGeom>
        </p:spPr>
        <p:txBody>
          <a:bodyPr/>
          <a:lstStyle/>
          <a:p>
            <a:endParaRPr lang="hu-HU" dirty="0"/>
          </a:p>
        </p:txBody>
      </p:sp>
      <p:sp>
        <p:nvSpPr>
          <p:cNvPr id="42" name="Picture Placeholder 2">
            <a:extLst>
              <a:ext uri="{FF2B5EF4-FFF2-40B4-BE49-F238E27FC236}">
                <a16:creationId xmlns:a16="http://schemas.microsoft.com/office/drawing/2014/main" id="{010A37B2-167B-8F4A-8C28-E43D0BD76044}"/>
              </a:ext>
            </a:extLst>
          </p:cNvPr>
          <p:cNvSpPr>
            <a:spLocks noGrp="1"/>
          </p:cNvSpPr>
          <p:nvPr>
            <p:ph type="pic" sz="quarter" idx="32"/>
          </p:nvPr>
        </p:nvSpPr>
        <p:spPr>
          <a:xfrm>
            <a:off x="6515288" y="1192677"/>
            <a:ext cx="1694094" cy="1694094"/>
          </a:xfrm>
          <a:prstGeom prst="ellipse">
            <a:avLst/>
          </a:prstGeom>
        </p:spPr>
        <p:txBody>
          <a:bodyPr/>
          <a:lstStyle/>
          <a:p>
            <a:endParaRPr lang="hu-HU" dirty="0"/>
          </a:p>
        </p:txBody>
      </p:sp>
      <p:sp>
        <p:nvSpPr>
          <p:cNvPr id="43" name="Text Placeholder 13">
            <a:extLst>
              <a:ext uri="{FF2B5EF4-FFF2-40B4-BE49-F238E27FC236}">
                <a16:creationId xmlns:a16="http://schemas.microsoft.com/office/drawing/2014/main" id="{55359AF1-F786-6F4D-B334-39AAFF9CC44C}"/>
              </a:ext>
            </a:extLst>
          </p:cNvPr>
          <p:cNvSpPr>
            <a:spLocks noGrp="1"/>
          </p:cNvSpPr>
          <p:nvPr>
            <p:ph type="body" idx="23" hasCustomPrompt="1"/>
          </p:nvPr>
        </p:nvSpPr>
        <p:spPr>
          <a:xfrm>
            <a:off x="793853" y="3689814"/>
            <a:ext cx="1781165" cy="730641"/>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200" b="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a:t>
            </a:r>
            <a:r>
              <a:rPr lang="en-GB" dirty="0"/>
              <a:t> </a:t>
            </a:r>
            <a:r>
              <a:rPr lang="en-GB" dirty="0" err="1"/>
              <a:t>ctetuer</a:t>
            </a:r>
            <a:r>
              <a:rPr lang="en-GB" dirty="0"/>
              <a:t> </a:t>
            </a:r>
            <a:r>
              <a:rPr lang="en-GB" dirty="0" err="1"/>
              <a:t>adipiscing</a:t>
            </a:r>
            <a:r>
              <a:rPr lang="en-GB" dirty="0"/>
              <a:t> e</a:t>
            </a:r>
            <a:endParaRPr lang="en-US" dirty="0"/>
          </a:p>
        </p:txBody>
      </p:sp>
      <p:sp>
        <p:nvSpPr>
          <p:cNvPr id="44" name="Text Placeholder 13">
            <a:extLst>
              <a:ext uri="{FF2B5EF4-FFF2-40B4-BE49-F238E27FC236}">
                <a16:creationId xmlns:a16="http://schemas.microsoft.com/office/drawing/2014/main" id="{8CC5F0D4-79AF-7344-8EB9-74BA0E55EDED}"/>
              </a:ext>
            </a:extLst>
          </p:cNvPr>
          <p:cNvSpPr>
            <a:spLocks noGrp="1"/>
          </p:cNvSpPr>
          <p:nvPr>
            <p:ph type="body" idx="33" hasCustomPrompt="1"/>
          </p:nvPr>
        </p:nvSpPr>
        <p:spPr>
          <a:xfrm>
            <a:off x="3583094" y="3689814"/>
            <a:ext cx="1781165" cy="730641"/>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200" b="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a:t>
            </a:r>
            <a:r>
              <a:rPr lang="en-GB" dirty="0"/>
              <a:t> </a:t>
            </a:r>
            <a:r>
              <a:rPr lang="en-GB" dirty="0" err="1"/>
              <a:t>ctetuer</a:t>
            </a:r>
            <a:r>
              <a:rPr lang="en-GB" dirty="0"/>
              <a:t> </a:t>
            </a:r>
            <a:r>
              <a:rPr lang="en-GB" dirty="0" err="1"/>
              <a:t>adipiscing</a:t>
            </a:r>
            <a:r>
              <a:rPr lang="en-GB" dirty="0"/>
              <a:t> e</a:t>
            </a:r>
            <a:endParaRPr lang="en-US" dirty="0"/>
          </a:p>
        </p:txBody>
      </p:sp>
      <p:sp>
        <p:nvSpPr>
          <p:cNvPr id="45" name="Text Placeholder 13">
            <a:extLst>
              <a:ext uri="{FF2B5EF4-FFF2-40B4-BE49-F238E27FC236}">
                <a16:creationId xmlns:a16="http://schemas.microsoft.com/office/drawing/2014/main" id="{4D06033C-BFDE-CB46-880E-D0DCA45E443C}"/>
              </a:ext>
            </a:extLst>
          </p:cNvPr>
          <p:cNvSpPr>
            <a:spLocks noGrp="1"/>
          </p:cNvSpPr>
          <p:nvPr>
            <p:ph type="body" idx="34" hasCustomPrompt="1"/>
          </p:nvPr>
        </p:nvSpPr>
        <p:spPr>
          <a:xfrm>
            <a:off x="6464876" y="3689814"/>
            <a:ext cx="1781165" cy="730641"/>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200" b="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a:t>
            </a:r>
            <a:r>
              <a:rPr lang="en-GB" dirty="0"/>
              <a:t> </a:t>
            </a:r>
            <a:r>
              <a:rPr lang="en-GB" dirty="0" err="1"/>
              <a:t>ctetuer</a:t>
            </a:r>
            <a:r>
              <a:rPr lang="en-GB" dirty="0"/>
              <a:t> </a:t>
            </a:r>
            <a:r>
              <a:rPr lang="en-GB" dirty="0" err="1"/>
              <a:t>adipiscing</a:t>
            </a:r>
            <a:r>
              <a:rPr lang="en-GB" dirty="0"/>
              <a:t> e</a:t>
            </a:r>
            <a:endParaRPr lang="en-US" dirty="0"/>
          </a:p>
        </p:txBody>
      </p:sp>
      <p:cxnSp>
        <p:nvCxnSpPr>
          <p:cNvPr id="3" name="Straight Connector 2">
            <a:extLst>
              <a:ext uri="{FF2B5EF4-FFF2-40B4-BE49-F238E27FC236}">
                <a16:creationId xmlns:a16="http://schemas.microsoft.com/office/drawing/2014/main" id="{7731834C-F18A-A141-ACB1-DC148D8D1776}"/>
              </a:ext>
            </a:extLst>
          </p:cNvPr>
          <p:cNvCxnSpPr/>
          <p:nvPr userDrawn="1"/>
        </p:nvCxnSpPr>
        <p:spPr>
          <a:xfrm>
            <a:off x="3073209" y="1134406"/>
            <a:ext cx="0" cy="32860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D61EFA8-AC4D-4D4E-B6D2-A4880DE5050F}"/>
              </a:ext>
            </a:extLst>
          </p:cNvPr>
          <p:cNvCxnSpPr/>
          <p:nvPr userDrawn="1"/>
        </p:nvCxnSpPr>
        <p:spPr>
          <a:xfrm>
            <a:off x="5898911" y="1134406"/>
            <a:ext cx="0" cy="32860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Subtitle 2">
            <a:extLst>
              <a:ext uri="{FF2B5EF4-FFF2-40B4-BE49-F238E27FC236}">
                <a16:creationId xmlns:a16="http://schemas.microsoft.com/office/drawing/2014/main" id="{C07058D1-D897-9147-ABC7-569822DC45BC}"/>
              </a:ext>
            </a:extLst>
          </p:cNvPr>
          <p:cNvSpPr txBox="1">
            <a:spLocks/>
          </p:cNvSpPr>
          <p:nvPr userDrawn="1"/>
        </p:nvSpPr>
        <p:spPr>
          <a:xfrm>
            <a:off x="6735233" y="269598"/>
            <a:ext cx="1768047" cy="345124"/>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pic>
        <p:nvPicPr>
          <p:cNvPr id="24" name="Picture 23" descr="A close up of a blur&#10;&#10;Description automatically generated">
            <a:extLst>
              <a:ext uri="{FF2B5EF4-FFF2-40B4-BE49-F238E27FC236}">
                <a16:creationId xmlns:a16="http://schemas.microsoft.com/office/drawing/2014/main" id="{A7736AA5-9EB7-8448-A971-B28CF750FF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49"/>
          <a:stretch/>
        </p:blipFill>
        <p:spPr>
          <a:xfrm>
            <a:off x="6491099" y="0"/>
            <a:ext cx="2652901" cy="843069"/>
          </a:xfrm>
          <a:prstGeom prst="rect">
            <a:avLst/>
          </a:prstGeom>
        </p:spPr>
      </p:pic>
    </p:spTree>
    <p:extLst>
      <p:ext uri="{BB962C8B-B14F-4D97-AF65-F5344CB8AC3E}">
        <p14:creationId xmlns:p14="http://schemas.microsoft.com/office/powerpoint/2010/main" val="8747080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umbers_1">
    <p:spTree>
      <p:nvGrpSpPr>
        <p:cNvPr id="1" name=""/>
        <p:cNvGrpSpPr/>
        <p:nvPr/>
      </p:nvGrpSpPr>
      <p:grpSpPr>
        <a:xfrm>
          <a:off x="0" y="0"/>
          <a:ext cx="0" cy="0"/>
          <a:chOff x="0" y="0"/>
          <a:chExt cx="0" cy="0"/>
        </a:xfrm>
      </p:grpSpPr>
      <p:pic>
        <p:nvPicPr>
          <p:cNvPr id="17" name="Picture 16" descr="A close up of a logo&#10;&#10;Description automatically generated">
            <a:extLst>
              <a:ext uri="{FF2B5EF4-FFF2-40B4-BE49-F238E27FC236}">
                <a16:creationId xmlns:a16="http://schemas.microsoft.com/office/drawing/2014/main" id="{E88197DB-7D04-E04D-9563-248984C3DDE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7288" t="40390" r="61158" b="39057"/>
          <a:stretch/>
        </p:blipFill>
        <p:spPr>
          <a:xfrm>
            <a:off x="3158837" y="-1"/>
            <a:ext cx="2486648" cy="843079"/>
          </a:xfrm>
          <a:prstGeom prst="rect">
            <a:avLst/>
          </a:prstGeom>
        </p:spPr>
      </p:pic>
      <p:cxnSp>
        <p:nvCxnSpPr>
          <p:cNvPr id="9" name="Straight Connector 8">
            <a:extLst>
              <a:ext uri="{FF2B5EF4-FFF2-40B4-BE49-F238E27FC236}">
                <a16:creationId xmlns:a16="http://schemas.microsoft.com/office/drawing/2014/main" id="{FF5A2EB1-6C73-7E4A-A891-5E97EE5E749F}"/>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32255B9-0CB0-9B40-AA99-6D639955238F}"/>
              </a:ext>
            </a:extLst>
          </p:cNvPr>
          <p:cNvSpPr/>
          <p:nvPr userDrawn="1"/>
        </p:nvSpPr>
        <p:spPr>
          <a:xfrm>
            <a:off x="5580210" y="0"/>
            <a:ext cx="3571539" cy="5158997"/>
          </a:xfrm>
          <a:prstGeom prst="rect">
            <a:avLst/>
          </a:prstGeom>
          <a:solidFill>
            <a:srgbClr val="FC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p>
        </p:txBody>
      </p:sp>
      <p:sp>
        <p:nvSpPr>
          <p:cNvPr id="15" name="Text Placeholder 13">
            <a:extLst>
              <a:ext uri="{FF2B5EF4-FFF2-40B4-BE49-F238E27FC236}">
                <a16:creationId xmlns:a16="http://schemas.microsoft.com/office/drawing/2014/main" id="{4EA23731-5ACD-2D4A-80CA-6CC1A1BB0565}"/>
              </a:ext>
            </a:extLst>
          </p:cNvPr>
          <p:cNvSpPr>
            <a:spLocks noGrp="1"/>
          </p:cNvSpPr>
          <p:nvPr>
            <p:ph type="body" idx="11" hasCustomPrompt="1"/>
          </p:nvPr>
        </p:nvSpPr>
        <p:spPr>
          <a:xfrm>
            <a:off x="644525" y="268281"/>
            <a:ext cx="4635929"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11" name="Text Placeholder 13">
            <a:extLst>
              <a:ext uri="{FF2B5EF4-FFF2-40B4-BE49-F238E27FC236}">
                <a16:creationId xmlns:a16="http://schemas.microsoft.com/office/drawing/2014/main" id="{B7286C8D-CB42-7A46-89D2-F1D1C048DECF}"/>
              </a:ext>
            </a:extLst>
          </p:cNvPr>
          <p:cNvSpPr>
            <a:spLocks noGrp="1"/>
          </p:cNvSpPr>
          <p:nvPr>
            <p:ph type="body" idx="13" hasCustomPrompt="1"/>
          </p:nvPr>
        </p:nvSpPr>
        <p:spPr>
          <a:xfrm>
            <a:off x="644525" y="1665113"/>
            <a:ext cx="4570655" cy="3005166"/>
          </a:xfrm>
          <a:prstGeom prst="rect">
            <a:avLst/>
          </a:prstGeom>
        </p:spPr>
        <p:txBody>
          <a:bodyPr/>
          <a:lstStyle>
            <a:lvl1pPr marL="0" marR="0" indent="0" algn="l" defTabSz="914400" rtl="0" eaLnBrk="1" fontAlgn="auto" latinLnBrk="0" hangingPunct="1">
              <a:lnSpc>
                <a:spcPct val="100000"/>
              </a:lnSpc>
              <a:spcBef>
                <a:spcPts val="0"/>
              </a:spcBef>
              <a:spcAft>
                <a:spcPts val="1500"/>
              </a:spcAft>
              <a:buClr>
                <a:schemeClr val="accent2"/>
              </a:buClr>
              <a:buSzTx/>
              <a:buFont typeface="Arial" panose="020B0604020202020204" pitchFamily="34" charset="0"/>
              <a:buNone/>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r>
              <a:rPr lang="en-GB" dirty="0"/>
              <a:t> dis parturient </a:t>
            </a:r>
            <a:r>
              <a:rPr lang="en-GB" dirty="0" err="1"/>
              <a:t>montes</a:t>
            </a:r>
            <a:r>
              <a:rPr lang="en-GB" dirty="0"/>
              <a:t>, </a:t>
            </a:r>
            <a:r>
              <a:rPr lang="en-GB" dirty="0" err="1"/>
              <a:t>nascetur</a:t>
            </a:r>
            <a:r>
              <a:rPr lang="en-GB" dirty="0"/>
              <a:t> </a:t>
            </a:r>
            <a:r>
              <a:rPr lang="en-GB" dirty="0" err="1"/>
              <a:t>ridiculus</a:t>
            </a:r>
            <a:r>
              <a:rPr lang="en-GB" dirty="0"/>
              <a:t> mus. Donec </a:t>
            </a:r>
            <a:r>
              <a:rPr lang="en-GB" dirty="0" err="1"/>
              <a:t>quam</a:t>
            </a:r>
            <a:r>
              <a:rPr lang="en-GB" dirty="0"/>
              <a:t> </a:t>
            </a:r>
            <a:r>
              <a:rPr lang="en-GB" dirty="0" err="1"/>
              <a:t>felis</a:t>
            </a:r>
            <a:r>
              <a:rPr lang="en-GB" dirty="0"/>
              <a:t>, </a:t>
            </a:r>
            <a:r>
              <a:rPr lang="en-GB" dirty="0" err="1"/>
              <a:t>ultricies</a:t>
            </a:r>
            <a:r>
              <a:rPr lang="en-GB" dirty="0"/>
              <a:t> </a:t>
            </a:r>
            <a:r>
              <a:rPr lang="en-GB" dirty="0" err="1"/>
              <a:t>nec</a:t>
            </a:r>
            <a:r>
              <a:rPr lang="en-GB" dirty="0"/>
              <a:t>, </a:t>
            </a:r>
            <a:r>
              <a:rPr lang="en-GB" dirty="0" err="1"/>
              <a:t>pellentesque</a:t>
            </a:r>
            <a:r>
              <a:rPr lang="en-GB" dirty="0"/>
              <a:t> </a:t>
            </a:r>
            <a:r>
              <a:rPr lang="en-GB" dirty="0" err="1"/>
              <a:t>eu</a:t>
            </a:r>
            <a:r>
              <a:rPr lang="en-GB" dirty="0"/>
              <a:t>, </a:t>
            </a:r>
            <a:r>
              <a:rPr lang="en-GB" dirty="0" err="1"/>
              <a:t>pretium</a:t>
            </a:r>
            <a:r>
              <a:rPr lang="en-GB" dirty="0"/>
              <a:t> </a:t>
            </a:r>
            <a:r>
              <a:rPr lang="en-GB" dirty="0" err="1"/>
              <a:t>quis</a:t>
            </a:r>
            <a:r>
              <a:rPr lang="en-GB" dirty="0"/>
              <a:t>, sem. </a:t>
            </a:r>
            <a:r>
              <a:rPr lang="en-GB" dirty="0" err="1"/>
              <a:t>Nulla</a:t>
            </a:r>
            <a:r>
              <a:rPr lang="en-GB" dirty="0"/>
              <a:t> </a:t>
            </a:r>
            <a:r>
              <a:rPr lang="en-GB" dirty="0" err="1"/>
              <a:t>consequat</a:t>
            </a:r>
            <a:r>
              <a:rPr lang="en-GB" dirty="0"/>
              <a:t> </a:t>
            </a:r>
            <a:r>
              <a:rPr lang="en-GB" dirty="0" err="1"/>
              <a:t>massa</a:t>
            </a:r>
            <a:r>
              <a:rPr lang="en-GB" dirty="0"/>
              <a:t> </a:t>
            </a:r>
            <a:r>
              <a:rPr lang="en-GB" dirty="0" err="1"/>
              <a:t>quis</a:t>
            </a:r>
            <a:r>
              <a:rPr lang="en-GB" dirty="0"/>
              <a:t> </a:t>
            </a:r>
            <a:r>
              <a:rPr lang="en-GB" dirty="0" err="1"/>
              <a:t>enim</a:t>
            </a:r>
            <a:r>
              <a:rPr lang="en-GB" dirty="0"/>
              <a:t>. Donec ped.</a:t>
            </a:r>
            <a:endParaRPr lang="en-US" dirty="0"/>
          </a:p>
        </p:txBody>
      </p:sp>
      <p:sp>
        <p:nvSpPr>
          <p:cNvPr id="12" name="Text Placeholder 13">
            <a:extLst>
              <a:ext uri="{FF2B5EF4-FFF2-40B4-BE49-F238E27FC236}">
                <a16:creationId xmlns:a16="http://schemas.microsoft.com/office/drawing/2014/main" id="{AA5F1B38-5EEB-EE4F-85F9-F10C7CD447AA}"/>
              </a:ext>
            </a:extLst>
          </p:cNvPr>
          <p:cNvSpPr>
            <a:spLocks noGrp="1"/>
          </p:cNvSpPr>
          <p:nvPr>
            <p:ph type="body" idx="14" hasCustomPrompt="1"/>
          </p:nvPr>
        </p:nvSpPr>
        <p:spPr>
          <a:xfrm>
            <a:off x="644525" y="1268533"/>
            <a:ext cx="4570655"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rgbClr val="FCBF00"/>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a:t>
            </a:r>
            <a:endParaRPr lang="en-US" dirty="0"/>
          </a:p>
        </p:txBody>
      </p:sp>
      <p:sp>
        <p:nvSpPr>
          <p:cNvPr id="21" name="Text Placeholder 13">
            <a:extLst>
              <a:ext uri="{FF2B5EF4-FFF2-40B4-BE49-F238E27FC236}">
                <a16:creationId xmlns:a16="http://schemas.microsoft.com/office/drawing/2014/main" id="{F807B3F4-D88A-9E4E-A875-8B171AF69CB6}"/>
              </a:ext>
            </a:extLst>
          </p:cNvPr>
          <p:cNvSpPr>
            <a:spLocks noGrp="1"/>
          </p:cNvSpPr>
          <p:nvPr>
            <p:ph type="body" idx="15" hasCustomPrompt="1"/>
          </p:nvPr>
        </p:nvSpPr>
        <p:spPr>
          <a:xfrm>
            <a:off x="6214909" y="1349294"/>
            <a:ext cx="2670767"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 </a:t>
            </a:r>
            <a:br>
              <a:rPr lang="en-GB" dirty="0"/>
            </a:br>
            <a:r>
              <a:rPr lang="en-GB" dirty="0"/>
              <a:t>SIT AMET</a:t>
            </a:r>
            <a:endParaRPr lang="en-US" dirty="0"/>
          </a:p>
        </p:txBody>
      </p:sp>
      <p:sp>
        <p:nvSpPr>
          <p:cNvPr id="22" name="Text Placeholder 13">
            <a:extLst>
              <a:ext uri="{FF2B5EF4-FFF2-40B4-BE49-F238E27FC236}">
                <a16:creationId xmlns:a16="http://schemas.microsoft.com/office/drawing/2014/main" id="{57CD649F-8F6B-9441-97E1-54FA5D2C9FC1}"/>
              </a:ext>
            </a:extLst>
          </p:cNvPr>
          <p:cNvSpPr>
            <a:spLocks noGrp="1"/>
          </p:cNvSpPr>
          <p:nvPr>
            <p:ph type="body" idx="16" hasCustomPrompt="1"/>
          </p:nvPr>
        </p:nvSpPr>
        <p:spPr>
          <a:xfrm>
            <a:off x="6199411" y="682422"/>
            <a:ext cx="2670767" cy="571924"/>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44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100</a:t>
            </a:r>
            <a:endParaRPr lang="en-US" dirty="0"/>
          </a:p>
        </p:txBody>
      </p:sp>
      <p:sp>
        <p:nvSpPr>
          <p:cNvPr id="23" name="Text Placeholder 13">
            <a:extLst>
              <a:ext uri="{FF2B5EF4-FFF2-40B4-BE49-F238E27FC236}">
                <a16:creationId xmlns:a16="http://schemas.microsoft.com/office/drawing/2014/main" id="{3DDDC4C3-04A4-A641-AE3F-B1BEDDA18E9F}"/>
              </a:ext>
            </a:extLst>
          </p:cNvPr>
          <p:cNvSpPr>
            <a:spLocks noGrp="1"/>
          </p:cNvSpPr>
          <p:nvPr>
            <p:ph type="body" idx="17" hasCustomPrompt="1"/>
          </p:nvPr>
        </p:nvSpPr>
        <p:spPr>
          <a:xfrm>
            <a:off x="6214909" y="2684548"/>
            <a:ext cx="2670767"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 </a:t>
            </a:r>
            <a:br>
              <a:rPr lang="en-GB" dirty="0"/>
            </a:br>
            <a:r>
              <a:rPr lang="en-GB" dirty="0"/>
              <a:t>SIT AMET</a:t>
            </a:r>
            <a:endParaRPr lang="en-US" dirty="0"/>
          </a:p>
        </p:txBody>
      </p:sp>
      <p:sp>
        <p:nvSpPr>
          <p:cNvPr id="24" name="Text Placeholder 13">
            <a:extLst>
              <a:ext uri="{FF2B5EF4-FFF2-40B4-BE49-F238E27FC236}">
                <a16:creationId xmlns:a16="http://schemas.microsoft.com/office/drawing/2014/main" id="{B0363E78-8268-3041-B709-1D3A6CDF38AD}"/>
              </a:ext>
            </a:extLst>
          </p:cNvPr>
          <p:cNvSpPr>
            <a:spLocks noGrp="1"/>
          </p:cNvSpPr>
          <p:nvPr>
            <p:ph type="body" idx="18" hasCustomPrompt="1"/>
          </p:nvPr>
        </p:nvSpPr>
        <p:spPr>
          <a:xfrm>
            <a:off x="6199411" y="2017676"/>
            <a:ext cx="2670767" cy="571924"/>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44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200</a:t>
            </a:r>
            <a:endParaRPr lang="en-US" dirty="0"/>
          </a:p>
        </p:txBody>
      </p:sp>
      <p:sp>
        <p:nvSpPr>
          <p:cNvPr id="25" name="Text Placeholder 13">
            <a:extLst>
              <a:ext uri="{FF2B5EF4-FFF2-40B4-BE49-F238E27FC236}">
                <a16:creationId xmlns:a16="http://schemas.microsoft.com/office/drawing/2014/main" id="{BA3F9089-ABAC-5E4A-BA75-51CD3351B214}"/>
              </a:ext>
            </a:extLst>
          </p:cNvPr>
          <p:cNvSpPr>
            <a:spLocks noGrp="1"/>
          </p:cNvSpPr>
          <p:nvPr>
            <p:ph type="body" idx="19" hasCustomPrompt="1"/>
          </p:nvPr>
        </p:nvSpPr>
        <p:spPr>
          <a:xfrm>
            <a:off x="6214909" y="4067515"/>
            <a:ext cx="2670767"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 </a:t>
            </a:r>
            <a:br>
              <a:rPr lang="en-GB" dirty="0"/>
            </a:br>
            <a:r>
              <a:rPr lang="en-GB" dirty="0"/>
              <a:t>SIT AMET</a:t>
            </a:r>
            <a:endParaRPr lang="en-US" dirty="0"/>
          </a:p>
        </p:txBody>
      </p:sp>
      <p:sp>
        <p:nvSpPr>
          <p:cNvPr id="26" name="Text Placeholder 13">
            <a:extLst>
              <a:ext uri="{FF2B5EF4-FFF2-40B4-BE49-F238E27FC236}">
                <a16:creationId xmlns:a16="http://schemas.microsoft.com/office/drawing/2014/main" id="{5D59CCEB-3CEE-D94E-B7E4-6DC6D3DB9A0E}"/>
              </a:ext>
            </a:extLst>
          </p:cNvPr>
          <p:cNvSpPr>
            <a:spLocks noGrp="1"/>
          </p:cNvSpPr>
          <p:nvPr>
            <p:ph type="body" idx="20" hasCustomPrompt="1"/>
          </p:nvPr>
        </p:nvSpPr>
        <p:spPr>
          <a:xfrm>
            <a:off x="6199411" y="3400643"/>
            <a:ext cx="2670767" cy="571924"/>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44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300</a:t>
            </a:r>
            <a:endParaRPr lang="en-US" dirty="0"/>
          </a:p>
        </p:txBody>
      </p:sp>
    </p:spTree>
    <p:extLst>
      <p:ext uri="{BB962C8B-B14F-4D97-AF65-F5344CB8AC3E}">
        <p14:creationId xmlns:p14="http://schemas.microsoft.com/office/powerpoint/2010/main" val="34434204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mbers_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F5A2EB1-6C73-7E4A-A891-5E97EE5E749F}"/>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32255B9-0CB0-9B40-AA99-6D639955238F}"/>
              </a:ext>
            </a:extLst>
          </p:cNvPr>
          <p:cNvSpPr/>
          <p:nvPr userDrawn="1"/>
        </p:nvSpPr>
        <p:spPr>
          <a:xfrm>
            <a:off x="5580210" y="0"/>
            <a:ext cx="3571539" cy="51589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p>
        </p:txBody>
      </p:sp>
      <p:sp>
        <p:nvSpPr>
          <p:cNvPr id="15" name="Text Placeholder 13">
            <a:extLst>
              <a:ext uri="{FF2B5EF4-FFF2-40B4-BE49-F238E27FC236}">
                <a16:creationId xmlns:a16="http://schemas.microsoft.com/office/drawing/2014/main" id="{4EA23731-5ACD-2D4A-80CA-6CC1A1BB0565}"/>
              </a:ext>
            </a:extLst>
          </p:cNvPr>
          <p:cNvSpPr>
            <a:spLocks noGrp="1"/>
          </p:cNvSpPr>
          <p:nvPr>
            <p:ph type="body" idx="11" hasCustomPrompt="1"/>
          </p:nvPr>
        </p:nvSpPr>
        <p:spPr>
          <a:xfrm>
            <a:off x="644525" y="268281"/>
            <a:ext cx="4635929"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11" name="Text Placeholder 13">
            <a:extLst>
              <a:ext uri="{FF2B5EF4-FFF2-40B4-BE49-F238E27FC236}">
                <a16:creationId xmlns:a16="http://schemas.microsoft.com/office/drawing/2014/main" id="{B7286C8D-CB42-7A46-89D2-F1D1C048DECF}"/>
              </a:ext>
            </a:extLst>
          </p:cNvPr>
          <p:cNvSpPr>
            <a:spLocks noGrp="1"/>
          </p:cNvSpPr>
          <p:nvPr>
            <p:ph type="body" idx="13" hasCustomPrompt="1"/>
          </p:nvPr>
        </p:nvSpPr>
        <p:spPr>
          <a:xfrm>
            <a:off x="644525" y="1667191"/>
            <a:ext cx="4570655" cy="2843520"/>
          </a:xfrm>
          <a:prstGeom prst="rect">
            <a:avLst/>
          </a:prstGeom>
        </p:spPr>
        <p:txBody>
          <a:bodyPr/>
          <a:lstStyle>
            <a:lvl1pPr marL="0" marR="0" indent="0" algn="l" defTabSz="914400" rtl="0" eaLnBrk="1" fontAlgn="auto" latinLnBrk="0" hangingPunct="1">
              <a:lnSpc>
                <a:spcPct val="100000"/>
              </a:lnSpc>
              <a:spcBef>
                <a:spcPts val="0"/>
              </a:spcBef>
              <a:spcAft>
                <a:spcPts val="1500"/>
              </a:spcAft>
              <a:buClr>
                <a:schemeClr val="accent2"/>
              </a:buClr>
              <a:buSzTx/>
              <a:buFont typeface="Arial" panose="020B0604020202020204" pitchFamily="34" charset="0"/>
              <a:buNone/>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r>
              <a:rPr lang="en-GB" dirty="0"/>
              <a:t> dis parturient </a:t>
            </a:r>
            <a:r>
              <a:rPr lang="en-GB" dirty="0" err="1"/>
              <a:t>montes</a:t>
            </a:r>
            <a:r>
              <a:rPr lang="en-GB" dirty="0"/>
              <a:t>, </a:t>
            </a:r>
            <a:r>
              <a:rPr lang="en-GB" dirty="0" err="1"/>
              <a:t>nascetur</a:t>
            </a:r>
            <a:r>
              <a:rPr lang="en-GB" dirty="0"/>
              <a:t> </a:t>
            </a:r>
            <a:r>
              <a:rPr lang="en-GB" dirty="0" err="1"/>
              <a:t>ridiculus</a:t>
            </a:r>
            <a:r>
              <a:rPr lang="en-GB" dirty="0"/>
              <a:t> mus. Donec </a:t>
            </a:r>
            <a:r>
              <a:rPr lang="en-GB" dirty="0" err="1"/>
              <a:t>quam</a:t>
            </a:r>
            <a:r>
              <a:rPr lang="en-GB" dirty="0"/>
              <a:t> </a:t>
            </a:r>
            <a:r>
              <a:rPr lang="en-GB" dirty="0" err="1"/>
              <a:t>felis</a:t>
            </a:r>
            <a:r>
              <a:rPr lang="en-GB" dirty="0"/>
              <a:t>, </a:t>
            </a:r>
            <a:r>
              <a:rPr lang="en-GB" dirty="0" err="1"/>
              <a:t>ultricies</a:t>
            </a:r>
            <a:r>
              <a:rPr lang="en-GB" dirty="0"/>
              <a:t> </a:t>
            </a:r>
            <a:r>
              <a:rPr lang="en-GB" dirty="0" err="1"/>
              <a:t>nec</a:t>
            </a:r>
            <a:r>
              <a:rPr lang="en-GB" dirty="0"/>
              <a:t>, </a:t>
            </a:r>
            <a:r>
              <a:rPr lang="en-GB" dirty="0" err="1"/>
              <a:t>pellentesque</a:t>
            </a:r>
            <a:r>
              <a:rPr lang="en-GB" dirty="0"/>
              <a:t> </a:t>
            </a:r>
            <a:r>
              <a:rPr lang="en-GB" dirty="0" err="1"/>
              <a:t>eu</a:t>
            </a:r>
            <a:r>
              <a:rPr lang="en-GB" dirty="0"/>
              <a:t>, </a:t>
            </a:r>
            <a:r>
              <a:rPr lang="en-GB" dirty="0" err="1"/>
              <a:t>pretium</a:t>
            </a:r>
            <a:r>
              <a:rPr lang="en-GB" dirty="0"/>
              <a:t> </a:t>
            </a:r>
            <a:r>
              <a:rPr lang="en-GB" dirty="0" err="1"/>
              <a:t>quis</a:t>
            </a:r>
            <a:r>
              <a:rPr lang="en-GB" dirty="0"/>
              <a:t>, sem. </a:t>
            </a:r>
            <a:r>
              <a:rPr lang="en-GB" dirty="0" err="1"/>
              <a:t>Nulla</a:t>
            </a:r>
            <a:r>
              <a:rPr lang="en-GB" dirty="0"/>
              <a:t> </a:t>
            </a:r>
            <a:r>
              <a:rPr lang="en-GB" dirty="0" err="1"/>
              <a:t>consequat</a:t>
            </a:r>
            <a:r>
              <a:rPr lang="en-GB" dirty="0"/>
              <a:t> </a:t>
            </a:r>
            <a:r>
              <a:rPr lang="en-GB" dirty="0" err="1"/>
              <a:t>massa</a:t>
            </a:r>
            <a:r>
              <a:rPr lang="en-GB" dirty="0"/>
              <a:t> </a:t>
            </a:r>
            <a:r>
              <a:rPr lang="en-GB" dirty="0" err="1"/>
              <a:t>quis</a:t>
            </a:r>
            <a:r>
              <a:rPr lang="en-GB" dirty="0"/>
              <a:t> </a:t>
            </a:r>
            <a:r>
              <a:rPr lang="en-GB" dirty="0" err="1"/>
              <a:t>enim</a:t>
            </a:r>
            <a:r>
              <a:rPr lang="en-GB" dirty="0"/>
              <a:t>. Donec ped.</a:t>
            </a:r>
            <a:endParaRPr lang="en-US" dirty="0"/>
          </a:p>
        </p:txBody>
      </p:sp>
      <p:sp>
        <p:nvSpPr>
          <p:cNvPr id="12" name="Text Placeholder 13">
            <a:extLst>
              <a:ext uri="{FF2B5EF4-FFF2-40B4-BE49-F238E27FC236}">
                <a16:creationId xmlns:a16="http://schemas.microsoft.com/office/drawing/2014/main" id="{AA5F1B38-5EEB-EE4F-85F9-F10C7CD447AA}"/>
              </a:ext>
            </a:extLst>
          </p:cNvPr>
          <p:cNvSpPr>
            <a:spLocks noGrp="1"/>
          </p:cNvSpPr>
          <p:nvPr>
            <p:ph type="body" idx="14" hasCustomPrompt="1"/>
          </p:nvPr>
        </p:nvSpPr>
        <p:spPr>
          <a:xfrm>
            <a:off x="644525" y="1270611"/>
            <a:ext cx="4570655"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accent2"/>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a:t>
            </a:r>
            <a:endParaRPr lang="en-US" dirty="0"/>
          </a:p>
        </p:txBody>
      </p:sp>
      <p:sp>
        <p:nvSpPr>
          <p:cNvPr id="21" name="Text Placeholder 13">
            <a:extLst>
              <a:ext uri="{FF2B5EF4-FFF2-40B4-BE49-F238E27FC236}">
                <a16:creationId xmlns:a16="http://schemas.microsoft.com/office/drawing/2014/main" id="{F807B3F4-D88A-9E4E-A875-8B171AF69CB6}"/>
              </a:ext>
            </a:extLst>
          </p:cNvPr>
          <p:cNvSpPr>
            <a:spLocks noGrp="1"/>
          </p:cNvSpPr>
          <p:nvPr>
            <p:ph type="body" idx="15" hasCustomPrompt="1"/>
          </p:nvPr>
        </p:nvSpPr>
        <p:spPr>
          <a:xfrm>
            <a:off x="6214909" y="1349294"/>
            <a:ext cx="2670767"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 </a:t>
            </a:r>
            <a:br>
              <a:rPr lang="en-GB" dirty="0"/>
            </a:br>
            <a:r>
              <a:rPr lang="en-GB" dirty="0"/>
              <a:t>SIT AMET</a:t>
            </a:r>
            <a:endParaRPr lang="en-US" dirty="0"/>
          </a:p>
        </p:txBody>
      </p:sp>
      <p:sp>
        <p:nvSpPr>
          <p:cNvPr id="22" name="Text Placeholder 13">
            <a:extLst>
              <a:ext uri="{FF2B5EF4-FFF2-40B4-BE49-F238E27FC236}">
                <a16:creationId xmlns:a16="http://schemas.microsoft.com/office/drawing/2014/main" id="{57CD649F-8F6B-9441-97E1-54FA5D2C9FC1}"/>
              </a:ext>
            </a:extLst>
          </p:cNvPr>
          <p:cNvSpPr>
            <a:spLocks noGrp="1"/>
          </p:cNvSpPr>
          <p:nvPr>
            <p:ph type="body" idx="16" hasCustomPrompt="1"/>
          </p:nvPr>
        </p:nvSpPr>
        <p:spPr>
          <a:xfrm>
            <a:off x="6199411" y="682422"/>
            <a:ext cx="2670767" cy="571924"/>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44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100</a:t>
            </a:r>
            <a:endParaRPr lang="en-US" dirty="0"/>
          </a:p>
        </p:txBody>
      </p:sp>
      <p:sp>
        <p:nvSpPr>
          <p:cNvPr id="23" name="Text Placeholder 13">
            <a:extLst>
              <a:ext uri="{FF2B5EF4-FFF2-40B4-BE49-F238E27FC236}">
                <a16:creationId xmlns:a16="http://schemas.microsoft.com/office/drawing/2014/main" id="{3DDDC4C3-04A4-A641-AE3F-B1BEDDA18E9F}"/>
              </a:ext>
            </a:extLst>
          </p:cNvPr>
          <p:cNvSpPr>
            <a:spLocks noGrp="1"/>
          </p:cNvSpPr>
          <p:nvPr>
            <p:ph type="body" idx="17" hasCustomPrompt="1"/>
          </p:nvPr>
        </p:nvSpPr>
        <p:spPr>
          <a:xfrm>
            <a:off x="6214909" y="2684548"/>
            <a:ext cx="2670767"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 </a:t>
            </a:r>
            <a:br>
              <a:rPr lang="en-GB" dirty="0"/>
            </a:br>
            <a:r>
              <a:rPr lang="en-GB" dirty="0"/>
              <a:t>SIT AMET</a:t>
            </a:r>
            <a:endParaRPr lang="en-US" dirty="0"/>
          </a:p>
        </p:txBody>
      </p:sp>
      <p:sp>
        <p:nvSpPr>
          <p:cNvPr id="24" name="Text Placeholder 13">
            <a:extLst>
              <a:ext uri="{FF2B5EF4-FFF2-40B4-BE49-F238E27FC236}">
                <a16:creationId xmlns:a16="http://schemas.microsoft.com/office/drawing/2014/main" id="{B0363E78-8268-3041-B709-1D3A6CDF38AD}"/>
              </a:ext>
            </a:extLst>
          </p:cNvPr>
          <p:cNvSpPr>
            <a:spLocks noGrp="1"/>
          </p:cNvSpPr>
          <p:nvPr>
            <p:ph type="body" idx="18" hasCustomPrompt="1"/>
          </p:nvPr>
        </p:nvSpPr>
        <p:spPr>
          <a:xfrm>
            <a:off x="6199411" y="2017676"/>
            <a:ext cx="2670767" cy="571924"/>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44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200</a:t>
            </a:r>
            <a:endParaRPr lang="en-US" dirty="0"/>
          </a:p>
        </p:txBody>
      </p:sp>
      <p:sp>
        <p:nvSpPr>
          <p:cNvPr id="25" name="Text Placeholder 13">
            <a:extLst>
              <a:ext uri="{FF2B5EF4-FFF2-40B4-BE49-F238E27FC236}">
                <a16:creationId xmlns:a16="http://schemas.microsoft.com/office/drawing/2014/main" id="{BA3F9089-ABAC-5E4A-BA75-51CD3351B214}"/>
              </a:ext>
            </a:extLst>
          </p:cNvPr>
          <p:cNvSpPr>
            <a:spLocks noGrp="1"/>
          </p:cNvSpPr>
          <p:nvPr>
            <p:ph type="body" idx="19" hasCustomPrompt="1"/>
          </p:nvPr>
        </p:nvSpPr>
        <p:spPr>
          <a:xfrm>
            <a:off x="6214909" y="4067515"/>
            <a:ext cx="2670767"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 </a:t>
            </a:r>
            <a:br>
              <a:rPr lang="en-GB" dirty="0"/>
            </a:br>
            <a:r>
              <a:rPr lang="en-GB" dirty="0"/>
              <a:t>SIT AMET</a:t>
            </a:r>
            <a:endParaRPr lang="en-US" dirty="0"/>
          </a:p>
        </p:txBody>
      </p:sp>
      <p:sp>
        <p:nvSpPr>
          <p:cNvPr id="26" name="Text Placeholder 13">
            <a:extLst>
              <a:ext uri="{FF2B5EF4-FFF2-40B4-BE49-F238E27FC236}">
                <a16:creationId xmlns:a16="http://schemas.microsoft.com/office/drawing/2014/main" id="{5D59CCEB-3CEE-D94E-B7E4-6DC6D3DB9A0E}"/>
              </a:ext>
            </a:extLst>
          </p:cNvPr>
          <p:cNvSpPr>
            <a:spLocks noGrp="1"/>
          </p:cNvSpPr>
          <p:nvPr>
            <p:ph type="body" idx="20" hasCustomPrompt="1"/>
          </p:nvPr>
        </p:nvSpPr>
        <p:spPr>
          <a:xfrm>
            <a:off x="6199411" y="3400643"/>
            <a:ext cx="2670767" cy="571924"/>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44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300</a:t>
            </a:r>
            <a:endParaRPr lang="en-US" dirty="0"/>
          </a:p>
        </p:txBody>
      </p:sp>
      <p:pic>
        <p:nvPicPr>
          <p:cNvPr id="17" name="Picture 16" descr="A close up of a logo&#10;&#10;Description automatically generated">
            <a:extLst>
              <a:ext uri="{FF2B5EF4-FFF2-40B4-BE49-F238E27FC236}">
                <a16:creationId xmlns:a16="http://schemas.microsoft.com/office/drawing/2014/main" id="{A5487647-ED79-DB4F-B382-EA2CBFB2087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7288" t="40390" r="61158" b="39057"/>
          <a:stretch/>
        </p:blipFill>
        <p:spPr>
          <a:xfrm>
            <a:off x="3158837" y="-1"/>
            <a:ext cx="2486648" cy="843079"/>
          </a:xfrm>
          <a:prstGeom prst="rect">
            <a:avLst/>
          </a:prstGeom>
        </p:spPr>
      </p:pic>
    </p:spTree>
    <p:extLst>
      <p:ext uri="{BB962C8B-B14F-4D97-AF65-F5344CB8AC3E}">
        <p14:creationId xmlns:p14="http://schemas.microsoft.com/office/powerpoint/2010/main" val="3892498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bers_3">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F5A2EB1-6C73-7E4A-A891-5E97EE5E749F}"/>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32255B9-0CB0-9B40-AA99-6D639955238F}"/>
              </a:ext>
            </a:extLst>
          </p:cNvPr>
          <p:cNvSpPr/>
          <p:nvPr userDrawn="1"/>
        </p:nvSpPr>
        <p:spPr>
          <a:xfrm>
            <a:off x="5580210" y="0"/>
            <a:ext cx="3571539" cy="51589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p>
        </p:txBody>
      </p:sp>
      <p:sp>
        <p:nvSpPr>
          <p:cNvPr id="15" name="Text Placeholder 13">
            <a:extLst>
              <a:ext uri="{FF2B5EF4-FFF2-40B4-BE49-F238E27FC236}">
                <a16:creationId xmlns:a16="http://schemas.microsoft.com/office/drawing/2014/main" id="{4EA23731-5ACD-2D4A-80CA-6CC1A1BB0565}"/>
              </a:ext>
            </a:extLst>
          </p:cNvPr>
          <p:cNvSpPr>
            <a:spLocks noGrp="1"/>
          </p:cNvSpPr>
          <p:nvPr>
            <p:ph type="body" idx="11" hasCustomPrompt="1"/>
          </p:nvPr>
        </p:nvSpPr>
        <p:spPr>
          <a:xfrm>
            <a:off x="644525" y="268281"/>
            <a:ext cx="4635929"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11" name="Text Placeholder 13">
            <a:extLst>
              <a:ext uri="{FF2B5EF4-FFF2-40B4-BE49-F238E27FC236}">
                <a16:creationId xmlns:a16="http://schemas.microsoft.com/office/drawing/2014/main" id="{B7286C8D-CB42-7A46-89D2-F1D1C048DECF}"/>
              </a:ext>
            </a:extLst>
          </p:cNvPr>
          <p:cNvSpPr>
            <a:spLocks noGrp="1"/>
          </p:cNvSpPr>
          <p:nvPr>
            <p:ph type="body" idx="13" hasCustomPrompt="1"/>
          </p:nvPr>
        </p:nvSpPr>
        <p:spPr>
          <a:xfrm>
            <a:off x="644525" y="1667191"/>
            <a:ext cx="4570655" cy="3016317"/>
          </a:xfrm>
          <a:prstGeom prst="rect">
            <a:avLst/>
          </a:prstGeom>
        </p:spPr>
        <p:txBody>
          <a:bodyPr/>
          <a:lstStyle>
            <a:lvl1pPr marL="0" marR="0" indent="0" algn="l" defTabSz="914400" rtl="0" eaLnBrk="1" fontAlgn="auto" latinLnBrk="0" hangingPunct="1">
              <a:lnSpc>
                <a:spcPct val="100000"/>
              </a:lnSpc>
              <a:spcBef>
                <a:spcPts val="0"/>
              </a:spcBef>
              <a:spcAft>
                <a:spcPts val="1500"/>
              </a:spcAft>
              <a:buClr>
                <a:schemeClr val="accent2"/>
              </a:buClr>
              <a:buSzTx/>
              <a:buFont typeface="Arial" panose="020B0604020202020204" pitchFamily="34" charset="0"/>
              <a:buNone/>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r>
              <a:rPr lang="en-GB" dirty="0"/>
              <a:t> dis parturient </a:t>
            </a:r>
            <a:r>
              <a:rPr lang="en-GB" dirty="0" err="1"/>
              <a:t>montes</a:t>
            </a:r>
            <a:r>
              <a:rPr lang="en-GB" dirty="0"/>
              <a:t>, </a:t>
            </a:r>
            <a:r>
              <a:rPr lang="en-GB" dirty="0" err="1"/>
              <a:t>nascetur</a:t>
            </a:r>
            <a:r>
              <a:rPr lang="en-GB" dirty="0"/>
              <a:t> </a:t>
            </a:r>
            <a:r>
              <a:rPr lang="en-GB" dirty="0" err="1"/>
              <a:t>ridiculus</a:t>
            </a:r>
            <a:r>
              <a:rPr lang="en-GB" dirty="0"/>
              <a:t> mus. Donec </a:t>
            </a:r>
            <a:r>
              <a:rPr lang="en-GB" dirty="0" err="1"/>
              <a:t>quam</a:t>
            </a:r>
            <a:r>
              <a:rPr lang="en-GB" dirty="0"/>
              <a:t> </a:t>
            </a:r>
            <a:r>
              <a:rPr lang="en-GB" dirty="0" err="1"/>
              <a:t>felis</a:t>
            </a:r>
            <a:r>
              <a:rPr lang="en-GB" dirty="0"/>
              <a:t>, </a:t>
            </a:r>
            <a:r>
              <a:rPr lang="en-GB" dirty="0" err="1"/>
              <a:t>ultricies</a:t>
            </a:r>
            <a:r>
              <a:rPr lang="en-GB" dirty="0"/>
              <a:t> </a:t>
            </a:r>
            <a:r>
              <a:rPr lang="en-GB" dirty="0" err="1"/>
              <a:t>nec</a:t>
            </a:r>
            <a:r>
              <a:rPr lang="en-GB" dirty="0"/>
              <a:t>, </a:t>
            </a:r>
            <a:r>
              <a:rPr lang="en-GB" dirty="0" err="1"/>
              <a:t>pellentesque</a:t>
            </a:r>
            <a:r>
              <a:rPr lang="en-GB" dirty="0"/>
              <a:t> </a:t>
            </a:r>
            <a:r>
              <a:rPr lang="en-GB" dirty="0" err="1"/>
              <a:t>eu</a:t>
            </a:r>
            <a:r>
              <a:rPr lang="en-GB" dirty="0"/>
              <a:t>, </a:t>
            </a:r>
            <a:r>
              <a:rPr lang="en-GB" dirty="0" err="1"/>
              <a:t>pretium</a:t>
            </a:r>
            <a:r>
              <a:rPr lang="en-GB" dirty="0"/>
              <a:t> </a:t>
            </a:r>
            <a:r>
              <a:rPr lang="en-GB" dirty="0" err="1"/>
              <a:t>quis</a:t>
            </a:r>
            <a:r>
              <a:rPr lang="en-GB" dirty="0"/>
              <a:t>, sem. </a:t>
            </a:r>
            <a:r>
              <a:rPr lang="en-GB" dirty="0" err="1"/>
              <a:t>Nulla</a:t>
            </a:r>
            <a:r>
              <a:rPr lang="en-GB" dirty="0"/>
              <a:t> </a:t>
            </a:r>
            <a:r>
              <a:rPr lang="en-GB" dirty="0" err="1"/>
              <a:t>consequat</a:t>
            </a:r>
            <a:r>
              <a:rPr lang="en-GB" dirty="0"/>
              <a:t> </a:t>
            </a:r>
            <a:r>
              <a:rPr lang="en-GB" dirty="0" err="1"/>
              <a:t>massa</a:t>
            </a:r>
            <a:r>
              <a:rPr lang="en-GB" dirty="0"/>
              <a:t> </a:t>
            </a:r>
            <a:r>
              <a:rPr lang="en-GB" dirty="0" err="1"/>
              <a:t>quis</a:t>
            </a:r>
            <a:r>
              <a:rPr lang="en-GB" dirty="0"/>
              <a:t> </a:t>
            </a:r>
            <a:r>
              <a:rPr lang="en-GB" dirty="0" err="1"/>
              <a:t>enim</a:t>
            </a:r>
            <a:r>
              <a:rPr lang="en-GB" dirty="0"/>
              <a:t>. Donec ped.</a:t>
            </a:r>
            <a:endParaRPr lang="en-US" dirty="0"/>
          </a:p>
        </p:txBody>
      </p:sp>
      <p:sp>
        <p:nvSpPr>
          <p:cNvPr id="12" name="Text Placeholder 13">
            <a:extLst>
              <a:ext uri="{FF2B5EF4-FFF2-40B4-BE49-F238E27FC236}">
                <a16:creationId xmlns:a16="http://schemas.microsoft.com/office/drawing/2014/main" id="{AA5F1B38-5EEB-EE4F-85F9-F10C7CD447AA}"/>
              </a:ext>
            </a:extLst>
          </p:cNvPr>
          <p:cNvSpPr>
            <a:spLocks noGrp="1"/>
          </p:cNvSpPr>
          <p:nvPr>
            <p:ph type="body" idx="14" hasCustomPrompt="1"/>
          </p:nvPr>
        </p:nvSpPr>
        <p:spPr>
          <a:xfrm>
            <a:off x="644525" y="1270611"/>
            <a:ext cx="4570655"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accent3"/>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a:t>
            </a:r>
            <a:endParaRPr lang="en-US" dirty="0"/>
          </a:p>
        </p:txBody>
      </p:sp>
      <p:sp>
        <p:nvSpPr>
          <p:cNvPr id="21" name="Text Placeholder 13">
            <a:extLst>
              <a:ext uri="{FF2B5EF4-FFF2-40B4-BE49-F238E27FC236}">
                <a16:creationId xmlns:a16="http://schemas.microsoft.com/office/drawing/2014/main" id="{F807B3F4-D88A-9E4E-A875-8B171AF69CB6}"/>
              </a:ext>
            </a:extLst>
          </p:cNvPr>
          <p:cNvSpPr>
            <a:spLocks noGrp="1"/>
          </p:cNvSpPr>
          <p:nvPr>
            <p:ph type="body" idx="15" hasCustomPrompt="1"/>
          </p:nvPr>
        </p:nvSpPr>
        <p:spPr>
          <a:xfrm>
            <a:off x="6214909" y="1349294"/>
            <a:ext cx="2670767"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 </a:t>
            </a:r>
            <a:br>
              <a:rPr lang="en-GB" dirty="0"/>
            </a:br>
            <a:r>
              <a:rPr lang="en-GB" dirty="0"/>
              <a:t>SIT AMET</a:t>
            </a:r>
            <a:endParaRPr lang="en-US" dirty="0"/>
          </a:p>
        </p:txBody>
      </p:sp>
      <p:sp>
        <p:nvSpPr>
          <p:cNvPr id="22" name="Text Placeholder 13">
            <a:extLst>
              <a:ext uri="{FF2B5EF4-FFF2-40B4-BE49-F238E27FC236}">
                <a16:creationId xmlns:a16="http://schemas.microsoft.com/office/drawing/2014/main" id="{57CD649F-8F6B-9441-97E1-54FA5D2C9FC1}"/>
              </a:ext>
            </a:extLst>
          </p:cNvPr>
          <p:cNvSpPr>
            <a:spLocks noGrp="1"/>
          </p:cNvSpPr>
          <p:nvPr>
            <p:ph type="body" idx="16" hasCustomPrompt="1"/>
          </p:nvPr>
        </p:nvSpPr>
        <p:spPr>
          <a:xfrm>
            <a:off x="6199411" y="682422"/>
            <a:ext cx="2670767" cy="571924"/>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44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100</a:t>
            </a:r>
            <a:endParaRPr lang="en-US" dirty="0"/>
          </a:p>
        </p:txBody>
      </p:sp>
      <p:sp>
        <p:nvSpPr>
          <p:cNvPr id="23" name="Text Placeholder 13">
            <a:extLst>
              <a:ext uri="{FF2B5EF4-FFF2-40B4-BE49-F238E27FC236}">
                <a16:creationId xmlns:a16="http://schemas.microsoft.com/office/drawing/2014/main" id="{3DDDC4C3-04A4-A641-AE3F-B1BEDDA18E9F}"/>
              </a:ext>
            </a:extLst>
          </p:cNvPr>
          <p:cNvSpPr>
            <a:spLocks noGrp="1"/>
          </p:cNvSpPr>
          <p:nvPr>
            <p:ph type="body" idx="17" hasCustomPrompt="1"/>
          </p:nvPr>
        </p:nvSpPr>
        <p:spPr>
          <a:xfrm>
            <a:off x="6214909" y="2684548"/>
            <a:ext cx="2670767"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 </a:t>
            </a:r>
            <a:br>
              <a:rPr lang="en-GB" dirty="0"/>
            </a:br>
            <a:r>
              <a:rPr lang="en-GB" dirty="0"/>
              <a:t>SIT AMET</a:t>
            </a:r>
            <a:endParaRPr lang="en-US" dirty="0"/>
          </a:p>
        </p:txBody>
      </p:sp>
      <p:sp>
        <p:nvSpPr>
          <p:cNvPr id="24" name="Text Placeholder 13">
            <a:extLst>
              <a:ext uri="{FF2B5EF4-FFF2-40B4-BE49-F238E27FC236}">
                <a16:creationId xmlns:a16="http://schemas.microsoft.com/office/drawing/2014/main" id="{B0363E78-8268-3041-B709-1D3A6CDF38AD}"/>
              </a:ext>
            </a:extLst>
          </p:cNvPr>
          <p:cNvSpPr>
            <a:spLocks noGrp="1"/>
          </p:cNvSpPr>
          <p:nvPr>
            <p:ph type="body" idx="18" hasCustomPrompt="1"/>
          </p:nvPr>
        </p:nvSpPr>
        <p:spPr>
          <a:xfrm>
            <a:off x="6199411" y="2017676"/>
            <a:ext cx="2670767" cy="571924"/>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44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200</a:t>
            </a:r>
            <a:endParaRPr lang="en-US" dirty="0"/>
          </a:p>
        </p:txBody>
      </p:sp>
      <p:sp>
        <p:nvSpPr>
          <p:cNvPr id="25" name="Text Placeholder 13">
            <a:extLst>
              <a:ext uri="{FF2B5EF4-FFF2-40B4-BE49-F238E27FC236}">
                <a16:creationId xmlns:a16="http://schemas.microsoft.com/office/drawing/2014/main" id="{BA3F9089-ABAC-5E4A-BA75-51CD3351B214}"/>
              </a:ext>
            </a:extLst>
          </p:cNvPr>
          <p:cNvSpPr>
            <a:spLocks noGrp="1"/>
          </p:cNvSpPr>
          <p:nvPr>
            <p:ph type="body" idx="19" hasCustomPrompt="1"/>
          </p:nvPr>
        </p:nvSpPr>
        <p:spPr>
          <a:xfrm>
            <a:off x="6214909" y="4067515"/>
            <a:ext cx="2670767"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 </a:t>
            </a:r>
            <a:br>
              <a:rPr lang="en-GB" dirty="0"/>
            </a:br>
            <a:r>
              <a:rPr lang="en-GB" dirty="0"/>
              <a:t>SIT AMET</a:t>
            </a:r>
            <a:endParaRPr lang="en-US" dirty="0"/>
          </a:p>
        </p:txBody>
      </p:sp>
      <p:sp>
        <p:nvSpPr>
          <p:cNvPr id="26" name="Text Placeholder 13">
            <a:extLst>
              <a:ext uri="{FF2B5EF4-FFF2-40B4-BE49-F238E27FC236}">
                <a16:creationId xmlns:a16="http://schemas.microsoft.com/office/drawing/2014/main" id="{5D59CCEB-3CEE-D94E-B7E4-6DC6D3DB9A0E}"/>
              </a:ext>
            </a:extLst>
          </p:cNvPr>
          <p:cNvSpPr>
            <a:spLocks noGrp="1"/>
          </p:cNvSpPr>
          <p:nvPr>
            <p:ph type="body" idx="20" hasCustomPrompt="1"/>
          </p:nvPr>
        </p:nvSpPr>
        <p:spPr>
          <a:xfrm>
            <a:off x="6199411" y="3400643"/>
            <a:ext cx="2670767" cy="571924"/>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44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300</a:t>
            </a:r>
            <a:endParaRPr lang="en-US" dirty="0"/>
          </a:p>
        </p:txBody>
      </p:sp>
      <p:pic>
        <p:nvPicPr>
          <p:cNvPr id="17" name="Picture 16" descr="A close up of a logo&#10;&#10;Description automatically generated">
            <a:extLst>
              <a:ext uri="{FF2B5EF4-FFF2-40B4-BE49-F238E27FC236}">
                <a16:creationId xmlns:a16="http://schemas.microsoft.com/office/drawing/2014/main" id="{A4870CAD-469B-C240-B469-7B406A0E9DD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7288" t="40390" r="61158" b="39057"/>
          <a:stretch/>
        </p:blipFill>
        <p:spPr>
          <a:xfrm>
            <a:off x="3158837" y="-1"/>
            <a:ext cx="2486648" cy="843079"/>
          </a:xfrm>
          <a:prstGeom prst="rect">
            <a:avLst/>
          </a:prstGeom>
        </p:spPr>
      </p:pic>
    </p:spTree>
    <p:extLst>
      <p:ext uri="{BB962C8B-B14F-4D97-AF65-F5344CB8AC3E}">
        <p14:creationId xmlns:p14="http://schemas.microsoft.com/office/powerpoint/2010/main" val="20857031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_1">
    <p:spTree>
      <p:nvGrpSpPr>
        <p:cNvPr id="1" name=""/>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7FA1490D-534A-E942-8E80-043D6D9CE4D7}"/>
              </a:ext>
            </a:extLst>
          </p:cNvPr>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8" name="Rectangle 7">
            <a:extLst>
              <a:ext uri="{FF2B5EF4-FFF2-40B4-BE49-F238E27FC236}">
                <a16:creationId xmlns:a16="http://schemas.microsoft.com/office/drawing/2014/main" id="{69A95E3A-C060-9240-902B-AEC35C75FD94}"/>
              </a:ext>
            </a:extLst>
          </p:cNvPr>
          <p:cNvSpPr/>
          <p:nvPr userDrawn="1"/>
        </p:nvSpPr>
        <p:spPr>
          <a:xfrm flipV="1">
            <a:off x="0" y="1170431"/>
            <a:ext cx="9144000" cy="36562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p>
        </p:txBody>
      </p:sp>
      <p:sp>
        <p:nvSpPr>
          <p:cNvPr id="4" name="Oval 3">
            <a:extLst>
              <a:ext uri="{FF2B5EF4-FFF2-40B4-BE49-F238E27FC236}">
                <a16:creationId xmlns:a16="http://schemas.microsoft.com/office/drawing/2014/main" id="{F2C5E732-F08F-F94F-B3C1-045B741AE274}"/>
              </a:ext>
            </a:extLst>
          </p:cNvPr>
          <p:cNvSpPr/>
          <p:nvPr userDrawn="1"/>
        </p:nvSpPr>
        <p:spPr>
          <a:xfrm>
            <a:off x="4050205" y="642605"/>
            <a:ext cx="1043591" cy="1043591"/>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 name="Text Placeholder 3">
            <a:extLst>
              <a:ext uri="{FF2B5EF4-FFF2-40B4-BE49-F238E27FC236}">
                <a16:creationId xmlns:a16="http://schemas.microsoft.com/office/drawing/2014/main" id="{0BCE2C55-07EC-2046-95B3-03A4D7C47239}"/>
              </a:ext>
            </a:extLst>
          </p:cNvPr>
          <p:cNvSpPr txBox="1">
            <a:spLocks/>
          </p:cNvSpPr>
          <p:nvPr userDrawn="1"/>
        </p:nvSpPr>
        <p:spPr>
          <a:xfrm rot="10800000">
            <a:off x="3922619" y="806220"/>
            <a:ext cx="1298763" cy="784565"/>
          </a:xfrm>
          <a:prstGeom prst="rect">
            <a:avLst/>
          </a:prstGeom>
        </p:spPr>
        <p:txBody>
          <a:bodyPr anchor="ctr"/>
          <a:lstStyle>
            <a:lvl1pPr marL="0" indent="0" algn="l" defTabSz="342875" rtl="0" eaLnBrk="1" latinLnBrk="0" hangingPunct="1">
              <a:spcBef>
                <a:spcPct val="20000"/>
              </a:spcBef>
              <a:spcAft>
                <a:spcPts val="300"/>
              </a:spcAft>
              <a:buFont typeface="Arial"/>
              <a:buNone/>
              <a:defRPr sz="1200" b="0" i="0" kern="1200">
                <a:solidFill>
                  <a:schemeClr val="tx1"/>
                </a:solidFill>
                <a:latin typeface="+mn-lt"/>
                <a:ea typeface="+mn-ea"/>
                <a:cs typeface="Trebuchet MS Bold Italic"/>
              </a:defRPr>
            </a:lvl1pPr>
            <a:lvl2pPr marL="228582" indent="-228582" algn="l" defTabSz="342875" rtl="0" eaLnBrk="1" latinLnBrk="0" hangingPunct="1">
              <a:spcBef>
                <a:spcPct val="20000"/>
              </a:spcBef>
              <a:spcAft>
                <a:spcPts val="300"/>
              </a:spcAft>
              <a:buClr>
                <a:schemeClr val="accent2"/>
              </a:buClr>
              <a:buSzPct val="120000"/>
              <a:buFont typeface="Arial"/>
              <a:buChar char="•"/>
              <a:defRPr sz="1200" kern="1200">
                <a:solidFill>
                  <a:schemeClr val="tx1"/>
                </a:solidFill>
                <a:latin typeface="+mn-lt"/>
                <a:ea typeface="+mn-ea"/>
                <a:cs typeface="+mn-cs"/>
              </a:defRPr>
            </a:lvl2pPr>
            <a:lvl3pPr marL="457166" indent="-228582" algn="l" defTabSz="342875"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3pPr>
            <a:lvl4pPr marL="649176" indent="-171438" algn="l" defTabSz="342875"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4pPr>
            <a:lvl5pPr marL="813756" indent="-171438" algn="l" defTabSz="342875"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5pPr>
            <a:lvl6pPr marL="1885809" indent="-171438" algn="l" defTabSz="342875" rtl="0" eaLnBrk="1" latinLnBrk="0" hangingPunct="1">
              <a:spcBef>
                <a:spcPct val="20000"/>
              </a:spcBef>
              <a:buFont typeface="Arial"/>
              <a:buChar char="•"/>
              <a:defRPr sz="1500" kern="1200">
                <a:solidFill>
                  <a:schemeClr val="tx1"/>
                </a:solidFill>
                <a:latin typeface="+mn-lt"/>
                <a:ea typeface="+mn-ea"/>
                <a:cs typeface="+mn-cs"/>
              </a:defRPr>
            </a:lvl6pPr>
            <a:lvl7pPr marL="2228684" indent="-171438" algn="l" defTabSz="342875"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5" rtl="0" eaLnBrk="1" latinLnBrk="0" hangingPunct="1">
              <a:spcBef>
                <a:spcPct val="20000"/>
              </a:spcBef>
              <a:buFont typeface="Arial"/>
              <a:buChar char="•"/>
              <a:defRPr sz="1500" kern="1200">
                <a:solidFill>
                  <a:schemeClr val="tx1"/>
                </a:solidFill>
                <a:latin typeface="+mn-lt"/>
                <a:ea typeface="+mn-ea"/>
                <a:cs typeface="+mn-cs"/>
              </a:defRPr>
            </a:lvl8pPr>
            <a:lvl9pPr marL="2914433" indent="-171438" algn="l" defTabSz="342875" rtl="0" eaLnBrk="1" latinLnBrk="0" hangingPunct="1">
              <a:spcBef>
                <a:spcPct val="20000"/>
              </a:spcBef>
              <a:buFont typeface="Arial"/>
              <a:buChar char="•"/>
              <a:defRPr sz="1500" kern="1200">
                <a:solidFill>
                  <a:schemeClr val="tx1"/>
                </a:solidFill>
                <a:latin typeface="+mn-lt"/>
                <a:ea typeface="+mn-ea"/>
                <a:cs typeface="+mn-cs"/>
              </a:defRPr>
            </a:lvl9pPr>
          </a:lstStyle>
          <a:p>
            <a:pPr algn="ctr">
              <a:lnSpc>
                <a:spcPct val="150000"/>
              </a:lnSpc>
              <a:spcBef>
                <a:spcPts val="0"/>
              </a:spcBef>
            </a:pPr>
            <a:r>
              <a:rPr lang="en-US" sz="6000" b="1" dirty="0">
                <a:solidFill>
                  <a:schemeClr val="accent2"/>
                </a:solidFill>
                <a:latin typeface="Arial Black" panose="020B0604020202020204" pitchFamily="34" charset="0"/>
                <a:cs typeface="Arial Black" panose="020B0604020202020204" pitchFamily="34" charset="0"/>
              </a:rPr>
              <a:t>“</a:t>
            </a:r>
            <a:endParaRPr lang="en-US" sz="6000" b="1" spc="267" dirty="0">
              <a:solidFill>
                <a:schemeClr val="accent2"/>
              </a:solidFill>
              <a:latin typeface="Arial Black" panose="020B0604020202020204" pitchFamily="34" charset="0"/>
              <a:ea typeface="Calibri" charset="0"/>
              <a:cs typeface="Arial Black" panose="020B0604020202020204" pitchFamily="34" charset="0"/>
            </a:endParaRPr>
          </a:p>
        </p:txBody>
      </p:sp>
      <p:sp>
        <p:nvSpPr>
          <p:cNvPr id="3" name="Text Placeholder 13">
            <a:extLst>
              <a:ext uri="{FF2B5EF4-FFF2-40B4-BE49-F238E27FC236}">
                <a16:creationId xmlns:a16="http://schemas.microsoft.com/office/drawing/2014/main" id="{A6568F04-962B-5A4A-B565-9A982EDA8239}"/>
              </a:ext>
            </a:extLst>
          </p:cNvPr>
          <p:cNvSpPr>
            <a:spLocks noGrp="1"/>
          </p:cNvSpPr>
          <p:nvPr>
            <p:ph type="body" idx="10" hasCustomPrompt="1"/>
          </p:nvPr>
        </p:nvSpPr>
        <p:spPr>
          <a:xfrm>
            <a:off x="1289304" y="2084254"/>
            <a:ext cx="6565392" cy="1778729"/>
          </a:xfrm>
          <a:prstGeom prst="rect">
            <a:avLst/>
          </a:prstGeom>
        </p:spPr>
        <p:txBody>
          <a:bodyPr/>
          <a:lstStyle>
            <a:lvl1pPr marL="0" marR="0" indent="0" algn="ctr" defTabSz="914400" rtl="0" eaLnBrk="1" fontAlgn="auto" latinLnBrk="0" hangingPunct="1">
              <a:lnSpc>
                <a:spcPct val="150000"/>
              </a:lnSpc>
              <a:spcBef>
                <a:spcPts val="264"/>
              </a:spcBef>
              <a:spcAft>
                <a:spcPts val="300"/>
              </a:spcAft>
              <a:buClr>
                <a:schemeClr val="accent1"/>
              </a:buClr>
              <a:buSzTx/>
              <a:buFont typeface="Arial" panose="020B0604020202020204" pitchFamily="34" charset="0"/>
              <a:buNone/>
              <a:tabLst/>
              <a:defRPr lang="en-US" sz="2000" b="0" spc="50" baseline="0" smtClean="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solidFill>
                  <a:schemeClr val="bg1"/>
                </a:solidFill>
                <a:latin typeface="+mj-lt"/>
              </a:rPr>
              <a:t>Lorem ipsum dolor sit </a:t>
            </a:r>
            <a:r>
              <a:rPr lang="en-US" dirty="0" err="1">
                <a:solidFill>
                  <a:schemeClr val="bg1"/>
                </a:solidFill>
                <a:latin typeface="+mj-lt"/>
              </a:rPr>
              <a:t>amet</a:t>
            </a:r>
            <a:r>
              <a:rPr lang="en-US" dirty="0">
                <a:solidFill>
                  <a:schemeClr val="bg1"/>
                </a:solidFill>
                <a:latin typeface="+mj-lt"/>
              </a:rPr>
              <a:t>, </a:t>
            </a:r>
            <a:r>
              <a:rPr lang="en-US" dirty="0" err="1">
                <a:solidFill>
                  <a:schemeClr val="bg1"/>
                </a:solidFill>
                <a:latin typeface="+mj-lt"/>
              </a:rPr>
              <a:t>consectetur</a:t>
            </a:r>
            <a:r>
              <a:rPr lang="en-US" dirty="0">
                <a:solidFill>
                  <a:schemeClr val="bg1"/>
                </a:solidFill>
                <a:latin typeface="+mj-lt"/>
              </a:rPr>
              <a:t> </a:t>
            </a:r>
            <a:r>
              <a:rPr lang="en-US" dirty="0" err="1">
                <a:solidFill>
                  <a:schemeClr val="bg1"/>
                </a:solidFill>
                <a:latin typeface="+mj-lt"/>
              </a:rPr>
              <a:t>adipiscing</a:t>
            </a:r>
            <a:r>
              <a:rPr lang="en-US" dirty="0">
                <a:solidFill>
                  <a:schemeClr val="bg1"/>
                </a:solidFill>
                <a:latin typeface="+mj-lt"/>
              </a:rPr>
              <a:t> </a:t>
            </a:r>
            <a:r>
              <a:rPr lang="en-US" dirty="0" err="1">
                <a:solidFill>
                  <a:schemeClr val="bg1"/>
                </a:solidFill>
                <a:latin typeface="+mj-lt"/>
              </a:rPr>
              <a:t>elit</a:t>
            </a:r>
            <a:r>
              <a:rPr lang="en-US" dirty="0">
                <a:solidFill>
                  <a:schemeClr val="bg1"/>
                </a:solidFill>
                <a:latin typeface="+mj-lt"/>
              </a:rPr>
              <a:t>. </a:t>
            </a:r>
            <a:r>
              <a:rPr lang="en-US" dirty="0" err="1">
                <a:solidFill>
                  <a:schemeClr val="bg1"/>
                </a:solidFill>
                <a:latin typeface="+mj-lt"/>
              </a:rPr>
              <a:t>Etiam</a:t>
            </a:r>
            <a:r>
              <a:rPr lang="en-US" dirty="0">
                <a:solidFill>
                  <a:schemeClr val="bg1"/>
                </a:solidFill>
                <a:latin typeface="+mj-lt"/>
              </a:rPr>
              <a:t> lacinia, diam </a:t>
            </a:r>
            <a:r>
              <a:rPr lang="en-US" dirty="0" err="1">
                <a:solidFill>
                  <a:schemeClr val="bg1"/>
                </a:solidFill>
                <a:latin typeface="+mj-lt"/>
              </a:rPr>
              <a:t>eget</a:t>
            </a:r>
            <a:r>
              <a:rPr lang="en-US" dirty="0">
                <a:solidFill>
                  <a:schemeClr val="bg1"/>
                </a:solidFill>
                <a:latin typeface="+mj-lt"/>
              </a:rPr>
              <a:t> </a:t>
            </a:r>
            <a:r>
              <a:rPr lang="en-US" dirty="0" err="1">
                <a:solidFill>
                  <a:schemeClr val="bg1"/>
                </a:solidFill>
                <a:latin typeface="+mj-lt"/>
              </a:rPr>
              <a:t>lobortis</a:t>
            </a:r>
            <a:r>
              <a:rPr lang="en-US" dirty="0">
                <a:solidFill>
                  <a:schemeClr val="bg1"/>
                </a:solidFill>
                <a:latin typeface="+mj-lt"/>
              </a:rPr>
              <a:t> </a:t>
            </a:r>
            <a:r>
              <a:rPr lang="en-US" dirty="0" err="1">
                <a:solidFill>
                  <a:schemeClr val="bg1"/>
                </a:solidFill>
                <a:latin typeface="+mj-lt"/>
              </a:rPr>
              <a:t>aliquet</a:t>
            </a:r>
            <a:r>
              <a:rPr lang="en-US" dirty="0">
                <a:solidFill>
                  <a:schemeClr val="bg1"/>
                </a:solidFill>
                <a:latin typeface="+mj-lt"/>
              </a:rPr>
              <a:t>, </a:t>
            </a:r>
            <a:r>
              <a:rPr lang="en-US" dirty="0" err="1">
                <a:solidFill>
                  <a:schemeClr val="bg1"/>
                </a:solidFill>
                <a:latin typeface="+mj-lt"/>
              </a:rPr>
              <a:t>lacus</a:t>
            </a:r>
            <a:r>
              <a:rPr lang="en-US" dirty="0">
                <a:solidFill>
                  <a:schemeClr val="bg1"/>
                </a:solidFill>
                <a:latin typeface="+mj-lt"/>
              </a:rPr>
              <a:t> lorem </a:t>
            </a:r>
            <a:r>
              <a:rPr lang="en-US" dirty="0" err="1">
                <a:solidFill>
                  <a:schemeClr val="bg1"/>
                </a:solidFill>
                <a:latin typeface="+mj-lt"/>
              </a:rPr>
              <a:t>placerat</a:t>
            </a:r>
            <a:r>
              <a:rPr lang="en-US" dirty="0">
                <a:solidFill>
                  <a:schemeClr val="bg1"/>
                </a:solidFill>
                <a:latin typeface="+mj-lt"/>
              </a:rPr>
              <a:t> libero, </a:t>
            </a:r>
            <a:r>
              <a:rPr lang="en-US" dirty="0" err="1">
                <a:solidFill>
                  <a:schemeClr val="bg1"/>
                </a:solidFill>
                <a:latin typeface="+mj-lt"/>
              </a:rPr>
              <a:t>nec</a:t>
            </a:r>
            <a:r>
              <a:rPr lang="en-US" dirty="0">
                <a:solidFill>
                  <a:schemeClr val="bg1"/>
                </a:solidFill>
                <a:latin typeface="+mj-lt"/>
              </a:rPr>
              <a:t> </a:t>
            </a:r>
            <a:r>
              <a:rPr lang="en-US" dirty="0" err="1">
                <a:solidFill>
                  <a:schemeClr val="bg1"/>
                </a:solidFill>
                <a:latin typeface="+mj-lt"/>
              </a:rPr>
              <a:t>vulputate</a:t>
            </a:r>
            <a:r>
              <a:rPr lang="en-US" dirty="0">
                <a:solidFill>
                  <a:schemeClr val="bg1"/>
                </a:solidFill>
                <a:latin typeface="+mj-lt"/>
              </a:rPr>
              <a:t>  </a:t>
            </a:r>
            <a:r>
              <a:rPr lang="en-US" dirty="0" err="1">
                <a:solidFill>
                  <a:schemeClr val="bg1"/>
                </a:solidFill>
                <a:latin typeface="+mj-lt"/>
              </a:rPr>
              <a:t>est</a:t>
            </a:r>
            <a:r>
              <a:rPr lang="en-US" dirty="0">
                <a:solidFill>
                  <a:schemeClr val="bg1"/>
                </a:solidFill>
                <a:latin typeface="+mj-lt"/>
              </a:rPr>
              <a:t> </a:t>
            </a:r>
            <a:r>
              <a:rPr lang="en-US" dirty="0" err="1">
                <a:solidFill>
                  <a:schemeClr val="bg1"/>
                </a:solidFill>
                <a:latin typeface="+mj-lt"/>
              </a:rPr>
              <a:t>mauris</a:t>
            </a:r>
            <a:r>
              <a:rPr lang="en-US" dirty="0">
                <a:solidFill>
                  <a:schemeClr val="bg1"/>
                </a:solidFill>
                <a:latin typeface="+mj-lt"/>
              </a:rPr>
              <a:t> et </a:t>
            </a:r>
            <a:r>
              <a:rPr lang="en-US" dirty="0" err="1">
                <a:solidFill>
                  <a:schemeClr val="bg1"/>
                </a:solidFill>
                <a:latin typeface="+mj-lt"/>
              </a:rPr>
              <a:t>turpis</a:t>
            </a:r>
            <a:r>
              <a:rPr lang="en-US" dirty="0">
                <a:solidFill>
                  <a:schemeClr val="bg1"/>
                </a:solidFill>
                <a:latin typeface="+mj-lt"/>
              </a:rPr>
              <a:t>. </a:t>
            </a:r>
            <a:r>
              <a:rPr lang="en-US" dirty="0" err="1">
                <a:solidFill>
                  <a:schemeClr val="bg1"/>
                </a:solidFill>
                <a:latin typeface="+mj-lt"/>
              </a:rPr>
              <a:t>Suspendisse</a:t>
            </a:r>
            <a:r>
              <a:rPr lang="en-US" dirty="0">
                <a:solidFill>
                  <a:schemeClr val="bg1"/>
                </a:solidFill>
                <a:latin typeface="+mj-lt"/>
              </a:rPr>
              <a:t> </a:t>
            </a:r>
            <a:r>
              <a:rPr lang="en-US" dirty="0" err="1">
                <a:solidFill>
                  <a:schemeClr val="bg1"/>
                </a:solidFill>
                <a:latin typeface="+mj-lt"/>
              </a:rPr>
              <a:t>eleifend</a:t>
            </a:r>
            <a:r>
              <a:rPr lang="en-US" dirty="0">
                <a:solidFill>
                  <a:schemeClr val="bg1"/>
                </a:solidFill>
                <a:latin typeface="+mj-lt"/>
              </a:rPr>
              <a:t> </a:t>
            </a:r>
            <a:r>
              <a:rPr lang="en-US" dirty="0" err="1">
                <a:solidFill>
                  <a:schemeClr val="bg1"/>
                </a:solidFill>
                <a:latin typeface="+mj-lt"/>
              </a:rPr>
              <a:t>ornare</a:t>
            </a:r>
            <a:r>
              <a:rPr lang="en-US" dirty="0">
                <a:solidFill>
                  <a:schemeClr val="bg1"/>
                </a:solidFill>
                <a:latin typeface="+mj-lt"/>
              </a:rPr>
              <a:t> diam sit </a:t>
            </a:r>
            <a:r>
              <a:rPr lang="en-US" dirty="0" err="1">
                <a:solidFill>
                  <a:schemeClr val="bg1"/>
                </a:solidFill>
                <a:latin typeface="+mj-lt"/>
              </a:rPr>
              <a:t>amet</a:t>
            </a:r>
            <a:r>
              <a:rPr lang="en-US" dirty="0">
                <a:solidFill>
                  <a:schemeClr val="bg1"/>
                </a:solidFill>
                <a:latin typeface="+mj-lt"/>
              </a:rPr>
              <a:t> </a:t>
            </a:r>
            <a:r>
              <a:rPr lang="en-US" dirty="0" err="1">
                <a:solidFill>
                  <a:schemeClr val="bg1"/>
                </a:solidFill>
                <a:latin typeface="+mj-lt"/>
              </a:rPr>
              <a:t>facilisis</a:t>
            </a:r>
            <a:r>
              <a:rPr lang="en-US" dirty="0">
                <a:solidFill>
                  <a:schemeClr val="bg1"/>
                </a:solidFill>
                <a:latin typeface="+mj-lt"/>
              </a:rPr>
              <a:t>. </a:t>
            </a:r>
            <a:endParaRPr lang="en-US" dirty="0"/>
          </a:p>
        </p:txBody>
      </p:sp>
      <p:pic>
        <p:nvPicPr>
          <p:cNvPr id="9" name="Picture 8" descr="A close up of a logo&#10;&#10;Description automatically generated">
            <a:extLst>
              <a:ext uri="{FF2B5EF4-FFF2-40B4-BE49-F238E27FC236}">
                <a16:creationId xmlns:a16="http://schemas.microsoft.com/office/drawing/2014/main" id="{76F6025C-0E7C-EF47-8EAB-C18E3395ADF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3697" t="34681" r="56377" b="43079"/>
          <a:stretch/>
        </p:blipFill>
        <p:spPr>
          <a:xfrm>
            <a:off x="5414029" y="0"/>
            <a:ext cx="3729971" cy="1170430"/>
          </a:xfrm>
          <a:prstGeom prst="rect">
            <a:avLst/>
          </a:prstGeom>
        </p:spPr>
      </p:pic>
      <p:pic>
        <p:nvPicPr>
          <p:cNvPr id="10" name="Picture 9" descr="A close up of a logo&#10;&#10;Description automatically generated">
            <a:extLst>
              <a:ext uri="{FF2B5EF4-FFF2-40B4-BE49-F238E27FC236}">
                <a16:creationId xmlns:a16="http://schemas.microsoft.com/office/drawing/2014/main" id="{88B09874-F511-C041-A37A-E6F9BE85D81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5123" t="26597" r="47803" b="51163"/>
          <a:stretch/>
        </p:blipFill>
        <p:spPr>
          <a:xfrm flipH="1">
            <a:off x="1186" y="0"/>
            <a:ext cx="3729971" cy="1170430"/>
          </a:xfrm>
          <a:prstGeom prst="rect">
            <a:avLst/>
          </a:prstGeom>
        </p:spPr>
      </p:pic>
    </p:spTree>
    <p:extLst>
      <p:ext uri="{BB962C8B-B14F-4D97-AF65-F5344CB8AC3E}">
        <p14:creationId xmlns:p14="http://schemas.microsoft.com/office/powerpoint/2010/main" val="331632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_1">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A34356E4-3190-6E45-92DE-FF773DB76420}"/>
              </a:ext>
            </a:extLst>
          </p:cNvPr>
          <p:cNvSpPr>
            <a:spLocks noGrp="1"/>
          </p:cNvSpPr>
          <p:nvPr>
            <p:ph type="body" idx="14" hasCustomPrompt="1"/>
          </p:nvPr>
        </p:nvSpPr>
        <p:spPr>
          <a:xfrm>
            <a:off x="2311421" y="472243"/>
            <a:ext cx="5750910" cy="949790"/>
          </a:xfrm>
          <a:prstGeom prst="rect">
            <a:avLst/>
          </a:prstGeom>
        </p:spPr>
        <p:txBody>
          <a:bodyPr anchor="t"/>
          <a:lstStyle>
            <a:lvl1pPr marL="0" marR="0" indent="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sz="3200" b="1" spc="10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Long Section Title</a:t>
            </a:r>
            <a:br>
              <a:rPr lang="en-US" dirty="0"/>
            </a:br>
            <a:r>
              <a:rPr lang="en-US" dirty="0"/>
              <a:t>Comes Here</a:t>
            </a:r>
          </a:p>
        </p:txBody>
      </p:sp>
      <p:sp>
        <p:nvSpPr>
          <p:cNvPr id="11" name="Text Placeholder 13">
            <a:extLst>
              <a:ext uri="{FF2B5EF4-FFF2-40B4-BE49-F238E27FC236}">
                <a16:creationId xmlns:a16="http://schemas.microsoft.com/office/drawing/2014/main" id="{AE73776E-7639-BD43-B8D8-62E36F3CA4D7}"/>
              </a:ext>
            </a:extLst>
          </p:cNvPr>
          <p:cNvSpPr>
            <a:spLocks noGrp="1"/>
          </p:cNvSpPr>
          <p:nvPr>
            <p:ph type="body" idx="15" hasCustomPrompt="1"/>
          </p:nvPr>
        </p:nvSpPr>
        <p:spPr>
          <a:xfrm>
            <a:off x="2311420" y="1545302"/>
            <a:ext cx="5750901" cy="328108"/>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1600" b="1" spc="100" baseline="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LONG SUBTITLE HERE</a:t>
            </a:r>
          </a:p>
        </p:txBody>
      </p:sp>
      <p:sp>
        <p:nvSpPr>
          <p:cNvPr id="16" name="Picture Placeholder 2">
            <a:extLst>
              <a:ext uri="{FF2B5EF4-FFF2-40B4-BE49-F238E27FC236}">
                <a16:creationId xmlns:a16="http://schemas.microsoft.com/office/drawing/2014/main" id="{082F3579-C709-3F44-8E0F-727C293328DC}"/>
              </a:ext>
            </a:extLst>
          </p:cNvPr>
          <p:cNvSpPr>
            <a:spLocks noGrp="1"/>
          </p:cNvSpPr>
          <p:nvPr>
            <p:ph type="pic" sz="quarter" idx="13"/>
          </p:nvPr>
        </p:nvSpPr>
        <p:spPr>
          <a:xfrm>
            <a:off x="0" y="2319454"/>
            <a:ext cx="9144000" cy="2824045"/>
          </a:xfrm>
          <a:prstGeom prst="rect">
            <a:avLst/>
          </a:prstGeom>
        </p:spPr>
        <p:txBody>
          <a:bodyPr/>
          <a:lstStyle/>
          <a:p>
            <a:endParaRPr lang="hu-HU"/>
          </a:p>
        </p:txBody>
      </p:sp>
      <p:cxnSp>
        <p:nvCxnSpPr>
          <p:cNvPr id="3" name="Straight Connector 2">
            <a:extLst>
              <a:ext uri="{FF2B5EF4-FFF2-40B4-BE49-F238E27FC236}">
                <a16:creationId xmlns:a16="http://schemas.microsoft.com/office/drawing/2014/main" id="{84CABA79-134D-AD4F-8CA2-41276AAD6EE9}"/>
              </a:ext>
            </a:extLst>
          </p:cNvPr>
          <p:cNvCxnSpPr/>
          <p:nvPr userDrawn="1"/>
        </p:nvCxnSpPr>
        <p:spPr>
          <a:xfrm>
            <a:off x="1906859" y="501807"/>
            <a:ext cx="0" cy="136044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2929280-1CD2-4645-A207-2A72F07CC430}"/>
              </a:ext>
            </a:extLst>
          </p:cNvPr>
          <p:cNvSpPr>
            <a:spLocks noChangeAspect="1"/>
          </p:cNvSpPr>
          <p:nvPr userDrawn="1"/>
        </p:nvSpPr>
        <p:spPr>
          <a:xfrm>
            <a:off x="551430" y="673521"/>
            <a:ext cx="934739" cy="9347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sz="2000"/>
          </a:p>
        </p:txBody>
      </p:sp>
      <p:pic>
        <p:nvPicPr>
          <p:cNvPr id="8" name="Picture 7" descr="A close up of a logo&#10;&#10;Description automatically generated">
            <a:extLst>
              <a:ext uri="{FF2B5EF4-FFF2-40B4-BE49-F238E27FC236}">
                <a16:creationId xmlns:a16="http://schemas.microsoft.com/office/drawing/2014/main" id="{558DB1ED-72BF-EA41-9B5C-D4666983E08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6854" r="41690" b="54905"/>
          <a:stretch/>
        </p:blipFill>
        <p:spPr>
          <a:xfrm>
            <a:off x="5600110" y="0"/>
            <a:ext cx="3543890" cy="2319453"/>
          </a:xfrm>
          <a:prstGeom prst="rect">
            <a:avLst/>
          </a:prstGeom>
        </p:spPr>
      </p:pic>
    </p:spTree>
    <p:extLst>
      <p:ext uri="{BB962C8B-B14F-4D97-AF65-F5344CB8AC3E}">
        <p14:creationId xmlns:p14="http://schemas.microsoft.com/office/powerpoint/2010/main" val="8044714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_2">
    <p:spTree>
      <p:nvGrpSpPr>
        <p:cNvPr id="1" name=""/>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7FA1490D-534A-E942-8E80-043D6D9CE4D7}"/>
              </a:ext>
            </a:extLst>
          </p:cNvPr>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8" name="Rectangle 7">
            <a:extLst>
              <a:ext uri="{FF2B5EF4-FFF2-40B4-BE49-F238E27FC236}">
                <a16:creationId xmlns:a16="http://schemas.microsoft.com/office/drawing/2014/main" id="{69A95E3A-C060-9240-902B-AEC35C75FD94}"/>
              </a:ext>
            </a:extLst>
          </p:cNvPr>
          <p:cNvSpPr/>
          <p:nvPr userDrawn="1"/>
        </p:nvSpPr>
        <p:spPr>
          <a:xfrm flipV="1">
            <a:off x="0" y="1170431"/>
            <a:ext cx="9144000" cy="36562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p>
        </p:txBody>
      </p:sp>
      <p:sp>
        <p:nvSpPr>
          <p:cNvPr id="4" name="Oval 3">
            <a:extLst>
              <a:ext uri="{FF2B5EF4-FFF2-40B4-BE49-F238E27FC236}">
                <a16:creationId xmlns:a16="http://schemas.microsoft.com/office/drawing/2014/main" id="{F2C5E732-F08F-F94F-B3C1-045B741AE274}"/>
              </a:ext>
            </a:extLst>
          </p:cNvPr>
          <p:cNvSpPr/>
          <p:nvPr userDrawn="1"/>
        </p:nvSpPr>
        <p:spPr>
          <a:xfrm>
            <a:off x="4050205" y="642605"/>
            <a:ext cx="1043591" cy="1043591"/>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 name="Text Placeholder 3">
            <a:extLst>
              <a:ext uri="{FF2B5EF4-FFF2-40B4-BE49-F238E27FC236}">
                <a16:creationId xmlns:a16="http://schemas.microsoft.com/office/drawing/2014/main" id="{0BCE2C55-07EC-2046-95B3-03A4D7C47239}"/>
              </a:ext>
            </a:extLst>
          </p:cNvPr>
          <p:cNvSpPr txBox="1">
            <a:spLocks/>
          </p:cNvSpPr>
          <p:nvPr userDrawn="1"/>
        </p:nvSpPr>
        <p:spPr>
          <a:xfrm rot="10800000">
            <a:off x="3922619" y="806220"/>
            <a:ext cx="1298763" cy="784565"/>
          </a:xfrm>
          <a:prstGeom prst="rect">
            <a:avLst/>
          </a:prstGeom>
        </p:spPr>
        <p:txBody>
          <a:bodyPr anchor="ctr"/>
          <a:lstStyle>
            <a:lvl1pPr marL="0" indent="0" algn="l" defTabSz="342875" rtl="0" eaLnBrk="1" latinLnBrk="0" hangingPunct="1">
              <a:spcBef>
                <a:spcPct val="20000"/>
              </a:spcBef>
              <a:spcAft>
                <a:spcPts val="300"/>
              </a:spcAft>
              <a:buFont typeface="Arial"/>
              <a:buNone/>
              <a:defRPr sz="1200" b="0" i="0" kern="1200">
                <a:solidFill>
                  <a:schemeClr val="tx1"/>
                </a:solidFill>
                <a:latin typeface="+mn-lt"/>
                <a:ea typeface="+mn-ea"/>
                <a:cs typeface="Trebuchet MS Bold Italic"/>
              </a:defRPr>
            </a:lvl1pPr>
            <a:lvl2pPr marL="228582" indent="-228582" algn="l" defTabSz="342875" rtl="0" eaLnBrk="1" latinLnBrk="0" hangingPunct="1">
              <a:spcBef>
                <a:spcPct val="20000"/>
              </a:spcBef>
              <a:spcAft>
                <a:spcPts val="300"/>
              </a:spcAft>
              <a:buClr>
                <a:schemeClr val="accent2"/>
              </a:buClr>
              <a:buSzPct val="120000"/>
              <a:buFont typeface="Arial"/>
              <a:buChar char="•"/>
              <a:defRPr sz="1200" kern="1200">
                <a:solidFill>
                  <a:schemeClr val="tx1"/>
                </a:solidFill>
                <a:latin typeface="+mn-lt"/>
                <a:ea typeface="+mn-ea"/>
                <a:cs typeface="+mn-cs"/>
              </a:defRPr>
            </a:lvl2pPr>
            <a:lvl3pPr marL="457166" indent="-228582" algn="l" defTabSz="342875"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3pPr>
            <a:lvl4pPr marL="649176" indent="-171438" algn="l" defTabSz="342875"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4pPr>
            <a:lvl5pPr marL="813756" indent="-171438" algn="l" defTabSz="342875"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5pPr>
            <a:lvl6pPr marL="1885809" indent="-171438" algn="l" defTabSz="342875" rtl="0" eaLnBrk="1" latinLnBrk="0" hangingPunct="1">
              <a:spcBef>
                <a:spcPct val="20000"/>
              </a:spcBef>
              <a:buFont typeface="Arial"/>
              <a:buChar char="•"/>
              <a:defRPr sz="1500" kern="1200">
                <a:solidFill>
                  <a:schemeClr val="tx1"/>
                </a:solidFill>
                <a:latin typeface="+mn-lt"/>
                <a:ea typeface="+mn-ea"/>
                <a:cs typeface="+mn-cs"/>
              </a:defRPr>
            </a:lvl6pPr>
            <a:lvl7pPr marL="2228684" indent="-171438" algn="l" defTabSz="342875"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5" rtl="0" eaLnBrk="1" latinLnBrk="0" hangingPunct="1">
              <a:spcBef>
                <a:spcPct val="20000"/>
              </a:spcBef>
              <a:buFont typeface="Arial"/>
              <a:buChar char="•"/>
              <a:defRPr sz="1500" kern="1200">
                <a:solidFill>
                  <a:schemeClr val="tx1"/>
                </a:solidFill>
                <a:latin typeface="+mn-lt"/>
                <a:ea typeface="+mn-ea"/>
                <a:cs typeface="+mn-cs"/>
              </a:defRPr>
            </a:lvl8pPr>
            <a:lvl9pPr marL="2914433" indent="-171438" algn="l" defTabSz="342875" rtl="0" eaLnBrk="1" latinLnBrk="0" hangingPunct="1">
              <a:spcBef>
                <a:spcPct val="20000"/>
              </a:spcBef>
              <a:buFont typeface="Arial"/>
              <a:buChar char="•"/>
              <a:defRPr sz="1500" kern="1200">
                <a:solidFill>
                  <a:schemeClr val="tx1"/>
                </a:solidFill>
                <a:latin typeface="+mn-lt"/>
                <a:ea typeface="+mn-ea"/>
                <a:cs typeface="+mn-cs"/>
              </a:defRPr>
            </a:lvl9pPr>
          </a:lstStyle>
          <a:p>
            <a:pPr algn="ctr">
              <a:lnSpc>
                <a:spcPct val="150000"/>
              </a:lnSpc>
              <a:spcBef>
                <a:spcPts val="0"/>
              </a:spcBef>
            </a:pPr>
            <a:r>
              <a:rPr lang="en-US" sz="6000" b="1" dirty="0">
                <a:solidFill>
                  <a:schemeClr val="accent1"/>
                </a:solidFill>
                <a:latin typeface="Arial Black" panose="020B0604020202020204" pitchFamily="34" charset="0"/>
                <a:cs typeface="Arial Black" panose="020B0604020202020204" pitchFamily="34" charset="0"/>
              </a:rPr>
              <a:t>“</a:t>
            </a:r>
            <a:endParaRPr lang="en-US" sz="6000" b="1" spc="267" dirty="0">
              <a:solidFill>
                <a:schemeClr val="accent1"/>
              </a:solidFill>
              <a:latin typeface="Arial Black" panose="020B0604020202020204" pitchFamily="34" charset="0"/>
              <a:ea typeface="Calibri" charset="0"/>
              <a:cs typeface="Arial Black" panose="020B0604020202020204" pitchFamily="34" charset="0"/>
            </a:endParaRPr>
          </a:p>
        </p:txBody>
      </p:sp>
      <p:sp>
        <p:nvSpPr>
          <p:cNvPr id="3" name="Text Placeholder 13">
            <a:extLst>
              <a:ext uri="{FF2B5EF4-FFF2-40B4-BE49-F238E27FC236}">
                <a16:creationId xmlns:a16="http://schemas.microsoft.com/office/drawing/2014/main" id="{A6568F04-962B-5A4A-B565-9A982EDA8239}"/>
              </a:ext>
            </a:extLst>
          </p:cNvPr>
          <p:cNvSpPr>
            <a:spLocks noGrp="1"/>
          </p:cNvSpPr>
          <p:nvPr>
            <p:ph type="body" idx="10" hasCustomPrompt="1"/>
          </p:nvPr>
        </p:nvSpPr>
        <p:spPr>
          <a:xfrm>
            <a:off x="1289304" y="2084254"/>
            <a:ext cx="6565392" cy="1778729"/>
          </a:xfrm>
          <a:prstGeom prst="rect">
            <a:avLst/>
          </a:prstGeom>
        </p:spPr>
        <p:txBody>
          <a:bodyPr/>
          <a:lstStyle>
            <a:lvl1pPr marL="0" marR="0" indent="0" algn="ctr" defTabSz="914400" rtl="0" eaLnBrk="1" fontAlgn="auto" latinLnBrk="0" hangingPunct="1">
              <a:lnSpc>
                <a:spcPct val="150000"/>
              </a:lnSpc>
              <a:spcBef>
                <a:spcPts val="264"/>
              </a:spcBef>
              <a:spcAft>
                <a:spcPts val="300"/>
              </a:spcAft>
              <a:buClr>
                <a:schemeClr val="accent1"/>
              </a:buClr>
              <a:buSzTx/>
              <a:buFont typeface="Arial" panose="020B0604020202020204" pitchFamily="34" charset="0"/>
              <a:buNone/>
              <a:tabLst/>
              <a:defRPr lang="en-US" sz="2000" b="0" spc="50" baseline="0" smtClean="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solidFill>
                  <a:schemeClr val="bg1"/>
                </a:solidFill>
                <a:latin typeface="+mj-lt"/>
              </a:rPr>
              <a:t>Lorem ipsum dolor sit </a:t>
            </a:r>
            <a:r>
              <a:rPr lang="en-US" dirty="0" err="1">
                <a:solidFill>
                  <a:schemeClr val="bg1"/>
                </a:solidFill>
                <a:latin typeface="+mj-lt"/>
              </a:rPr>
              <a:t>amet</a:t>
            </a:r>
            <a:r>
              <a:rPr lang="en-US" dirty="0">
                <a:solidFill>
                  <a:schemeClr val="bg1"/>
                </a:solidFill>
                <a:latin typeface="+mj-lt"/>
              </a:rPr>
              <a:t>, </a:t>
            </a:r>
            <a:r>
              <a:rPr lang="en-US" dirty="0" err="1">
                <a:solidFill>
                  <a:schemeClr val="bg1"/>
                </a:solidFill>
                <a:latin typeface="+mj-lt"/>
              </a:rPr>
              <a:t>consectetur</a:t>
            </a:r>
            <a:r>
              <a:rPr lang="en-US" dirty="0">
                <a:solidFill>
                  <a:schemeClr val="bg1"/>
                </a:solidFill>
                <a:latin typeface="+mj-lt"/>
              </a:rPr>
              <a:t> </a:t>
            </a:r>
            <a:r>
              <a:rPr lang="en-US" dirty="0" err="1">
                <a:solidFill>
                  <a:schemeClr val="bg1"/>
                </a:solidFill>
                <a:latin typeface="+mj-lt"/>
              </a:rPr>
              <a:t>adipiscing</a:t>
            </a:r>
            <a:r>
              <a:rPr lang="en-US" dirty="0">
                <a:solidFill>
                  <a:schemeClr val="bg1"/>
                </a:solidFill>
                <a:latin typeface="+mj-lt"/>
              </a:rPr>
              <a:t> </a:t>
            </a:r>
            <a:r>
              <a:rPr lang="en-US" dirty="0" err="1">
                <a:solidFill>
                  <a:schemeClr val="bg1"/>
                </a:solidFill>
                <a:latin typeface="+mj-lt"/>
              </a:rPr>
              <a:t>elit</a:t>
            </a:r>
            <a:r>
              <a:rPr lang="en-US" dirty="0">
                <a:solidFill>
                  <a:schemeClr val="bg1"/>
                </a:solidFill>
                <a:latin typeface="+mj-lt"/>
              </a:rPr>
              <a:t>. </a:t>
            </a:r>
            <a:r>
              <a:rPr lang="en-US" dirty="0" err="1">
                <a:solidFill>
                  <a:schemeClr val="bg1"/>
                </a:solidFill>
                <a:latin typeface="+mj-lt"/>
              </a:rPr>
              <a:t>Etiam</a:t>
            </a:r>
            <a:r>
              <a:rPr lang="en-US" dirty="0">
                <a:solidFill>
                  <a:schemeClr val="bg1"/>
                </a:solidFill>
                <a:latin typeface="+mj-lt"/>
              </a:rPr>
              <a:t> lacinia, diam </a:t>
            </a:r>
            <a:r>
              <a:rPr lang="en-US" dirty="0" err="1">
                <a:solidFill>
                  <a:schemeClr val="bg1"/>
                </a:solidFill>
                <a:latin typeface="+mj-lt"/>
              </a:rPr>
              <a:t>eget</a:t>
            </a:r>
            <a:r>
              <a:rPr lang="en-US" dirty="0">
                <a:solidFill>
                  <a:schemeClr val="bg1"/>
                </a:solidFill>
                <a:latin typeface="+mj-lt"/>
              </a:rPr>
              <a:t> </a:t>
            </a:r>
            <a:r>
              <a:rPr lang="en-US" dirty="0" err="1">
                <a:solidFill>
                  <a:schemeClr val="bg1"/>
                </a:solidFill>
                <a:latin typeface="+mj-lt"/>
              </a:rPr>
              <a:t>lobortis</a:t>
            </a:r>
            <a:r>
              <a:rPr lang="en-US" dirty="0">
                <a:solidFill>
                  <a:schemeClr val="bg1"/>
                </a:solidFill>
                <a:latin typeface="+mj-lt"/>
              </a:rPr>
              <a:t> </a:t>
            </a:r>
            <a:r>
              <a:rPr lang="en-US" dirty="0" err="1">
                <a:solidFill>
                  <a:schemeClr val="bg1"/>
                </a:solidFill>
                <a:latin typeface="+mj-lt"/>
              </a:rPr>
              <a:t>aliquet</a:t>
            </a:r>
            <a:r>
              <a:rPr lang="en-US" dirty="0">
                <a:solidFill>
                  <a:schemeClr val="bg1"/>
                </a:solidFill>
                <a:latin typeface="+mj-lt"/>
              </a:rPr>
              <a:t>, </a:t>
            </a:r>
            <a:r>
              <a:rPr lang="en-US" dirty="0" err="1">
                <a:solidFill>
                  <a:schemeClr val="bg1"/>
                </a:solidFill>
                <a:latin typeface="+mj-lt"/>
              </a:rPr>
              <a:t>lacus</a:t>
            </a:r>
            <a:r>
              <a:rPr lang="en-US" dirty="0">
                <a:solidFill>
                  <a:schemeClr val="bg1"/>
                </a:solidFill>
                <a:latin typeface="+mj-lt"/>
              </a:rPr>
              <a:t> lorem </a:t>
            </a:r>
            <a:r>
              <a:rPr lang="en-US" dirty="0" err="1">
                <a:solidFill>
                  <a:schemeClr val="bg1"/>
                </a:solidFill>
                <a:latin typeface="+mj-lt"/>
              </a:rPr>
              <a:t>placerat</a:t>
            </a:r>
            <a:r>
              <a:rPr lang="en-US" dirty="0">
                <a:solidFill>
                  <a:schemeClr val="bg1"/>
                </a:solidFill>
                <a:latin typeface="+mj-lt"/>
              </a:rPr>
              <a:t> libero, </a:t>
            </a:r>
            <a:r>
              <a:rPr lang="en-US" dirty="0" err="1">
                <a:solidFill>
                  <a:schemeClr val="bg1"/>
                </a:solidFill>
                <a:latin typeface="+mj-lt"/>
              </a:rPr>
              <a:t>nec</a:t>
            </a:r>
            <a:r>
              <a:rPr lang="en-US" dirty="0">
                <a:solidFill>
                  <a:schemeClr val="bg1"/>
                </a:solidFill>
                <a:latin typeface="+mj-lt"/>
              </a:rPr>
              <a:t> </a:t>
            </a:r>
            <a:r>
              <a:rPr lang="en-US" dirty="0" err="1">
                <a:solidFill>
                  <a:schemeClr val="bg1"/>
                </a:solidFill>
                <a:latin typeface="+mj-lt"/>
              </a:rPr>
              <a:t>vulputate</a:t>
            </a:r>
            <a:r>
              <a:rPr lang="en-US" dirty="0">
                <a:solidFill>
                  <a:schemeClr val="bg1"/>
                </a:solidFill>
                <a:latin typeface="+mj-lt"/>
              </a:rPr>
              <a:t>  </a:t>
            </a:r>
            <a:r>
              <a:rPr lang="en-US" dirty="0" err="1">
                <a:solidFill>
                  <a:schemeClr val="bg1"/>
                </a:solidFill>
                <a:latin typeface="+mj-lt"/>
              </a:rPr>
              <a:t>est</a:t>
            </a:r>
            <a:r>
              <a:rPr lang="en-US" dirty="0">
                <a:solidFill>
                  <a:schemeClr val="bg1"/>
                </a:solidFill>
                <a:latin typeface="+mj-lt"/>
              </a:rPr>
              <a:t> </a:t>
            </a:r>
            <a:r>
              <a:rPr lang="en-US" dirty="0" err="1">
                <a:solidFill>
                  <a:schemeClr val="bg1"/>
                </a:solidFill>
                <a:latin typeface="+mj-lt"/>
              </a:rPr>
              <a:t>mauris</a:t>
            </a:r>
            <a:r>
              <a:rPr lang="en-US" dirty="0">
                <a:solidFill>
                  <a:schemeClr val="bg1"/>
                </a:solidFill>
                <a:latin typeface="+mj-lt"/>
              </a:rPr>
              <a:t> et </a:t>
            </a:r>
            <a:r>
              <a:rPr lang="en-US" dirty="0" err="1">
                <a:solidFill>
                  <a:schemeClr val="bg1"/>
                </a:solidFill>
                <a:latin typeface="+mj-lt"/>
              </a:rPr>
              <a:t>turpis</a:t>
            </a:r>
            <a:r>
              <a:rPr lang="en-US" dirty="0">
                <a:solidFill>
                  <a:schemeClr val="bg1"/>
                </a:solidFill>
                <a:latin typeface="+mj-lt"/>
              </a:rPr>
              <a:t>. </a:t>
            </a:r>
            <a:r>
              <a:rPr lang="en-US" dirty="0" err="1">
                <a:solidFill>
                  <a:schemeClr val="bg1"/>
                </a:solidFill>
                <a:latin typeface="+mj-lt"/>
              </a:rPr>
              <a:t>Suspendisse</a:t>
            </a:r>
            <a:r>
              <a:rPr lang="en-US" dirty="0">
                <a:solidFill>
                  <a:schemeClr val="bg1"/>
                </a:solidFill>
                <a:latin typeface="+mj-lt"/>
              </a:rPr>
              <a:t> </a:t>
            </a:r>
            <a:r>
              <a:rPr lang="en-US" dirty="0" err="1">
                <a:solidFill>
                  <a:schemeClr val="bg1"/>
                </a:solidFill>
                <a:latin typeface="+mj-lt"/>
              </a:rPr>
              <a:t>eleifend</a:t>
            </a:r>
            <a:r>
              <a:rPr lang="en-US" dirty="0">
                <a:solidFill>
                  <a:schemeClr val="bg1"/>
                </a:solidFill>
                <a:latin typeface="+mj-lt"/>
              </a:rPr>
              <a:t> </a:t>
            </a:r>
            <a:r>
              <a:rPr lang="en-US" dirty="0" err="1">
                <a:solidFill>
                  <a:schemeClr val="bg1"/>
                </a:solidFill>
                <a:latin typeface="+mj-lt"/>
              </a:rPr>
              <a:t>ornare</a:t>
            </a:r>
            <a:r>
              <a:rPr lang="en-US" dirty="0">
                <a:solidFill>
                  <a:schemeClr val="bg1"/>
                </a:solidFill>
                <a:latin typeface="+mj-lt"/>
              </a:rPr>
              <a:t> diam sit </a:t>
            </a:r>
            <a:r>
              <a:rPr lang="en-US" dirty="0" err="1">
                <a:solidFill>
                  <a:schemeClr val="bg1"/>
                </a:solidFill>
                <a:latin typeface="+mj-lt"/>
              </a:rPr>
              <a:t>amet</a:t>
            </a:r>
            <a:r>
              <a:rPr lang="en-US" dirty="0">
                <a:solidFill>
                  <a:schemeClr val="bg1"/>
                </a:solidFill>
                <a:latin typeface="+mj-lt"/>
              </a:rPr>
              <a:t> </a:t>
            </a:r>
            <a:r>
              <a:rPr lang="en-US" dirty="0" err="1">
                <a:solidFill>
                  <a:schemeClr val="bg1"/>
                </a:solidFill>
                <a:latin typeface="+mj-lt"/>
              </a:rPr>
              <a:t>facilisis</a:t>
            </a:r>
            <a:r>
              <a:rPr lang="en-US" dirty="0">
                <a:solidFill>
                  <a:schemeClr val="bg1"/>
                </a:solidFill>
                <a:latin typeface="+mj-lt"/>
              </a:rPr>
              <a:t>.</a:t>
            </a:r>
            <a:endParaRPr lang="en-US" dirty="0"/>
          </a:p>
        </p:txBody>
      </p:sp>
      <p:pic>
        <p:nvPicPr>
          <p:cNvPr id="11" name="Picture 10" descr="A close up of a logo&#10;&#10;Description automatically generated">
            <a:extLst>
              <a:ext uri="{FF2B5EF4-FFF2-40B4-BE49-F238E27FC236}">
                <a16:creationId xmlns:a16="http://schemas.microsoft.com/office/drawing/2014/main" id="{1661A1D0-8BA8-8B40-A4DE-7504BC6F252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3697" t="34681" r="56377" b="43079"/>
          <a:stretch/>
        </p:blipFill>
        <p:spPr>
          <a:xfrm>
            <a:off x="5414029" y="0"/>
            <a:ext cx="3729971" cy="1170430"/>
          </a:xfrm>
          <a:prstGeom prst="rect">
            <a:avLst/>
          </a:prstGeom>
        </p:spPr>
      </p:pic>
      <p:pic>
        <p:nvPicPr>
          <p:cNvPr id="12" name="Picture 11" descr="A close up of a logo&#10;&#10;Description automatically generated">
            <a:extLst>
              <a:ext uri="{FF2B5EF4-FFF2-40B4-BE49-F238E27FC236}">
                <a16:creationId xmlns:a16="http://schemas.microsoft.com/office/drawing/2014/main" id="{19326699-BC9E-D349-B20D-C08E784949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5123" t="26597" r="47803" b="51163"/>
          <a:stretch/>
        </p:blipFill>
        <p:spPr>
          <a:xfrm flipH="1">
            <a:off x="1186" y="0"/>
            <a:ext cx="3729971" cy="1170430"/>
          </a:xfrm>
          <a:prstGeom prst="rect">
            <a:avLst/>
          </a:prstGeom>
        </p:spPr>
      </p:pic>
    </p:spTree>
    <p:extLst>
      <p:ext uri="{BB962C8B-B14F-4D97-AF65-F5344CB8AC3E}">
        <p14:creationId xmlns:p14="http://schemas.microsoft.com/office/powerpoint/2010/main" val="27392431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_3">
    <p:spTree>
      <p:nvGrpSpPr>
        <p:cNvPr id="1" name=""/>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7FA1490D-534A-E942-8E80-043D6D9CE4D7}"/>
              </a:ext>
            </a:extLst>
          </p:cNvPr>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8" name="Rectangle 7">
            <a:extLst>
              <a:ext uri="{FF2B5EF4-FFF2-40B4-BE49-F238E27FC236}">
                <a16:creationId xmlns:a16="http://schemas.microsoft.com/office/drawing/2014/main" id="{69A95E3A-C060-9240-902B-AEC35C75FD94}"/>
              </a:ext>
            </a:extLst>
          </p:cNvPr>
          <p:cNvSpPr/>
          <p:nvPr userDrawn="1"/>
        </p:nvSpPr>
        <p:spPr>
          <a:xfrm flipV="1">
            <a:off x="0" y="1170431"/>
            <a:ext cx="9144000" cy="3656207"/>
          </a:xfrm>
          <a:prstGeom prst="rect">
            <a:avLst/>
          </a:prstGeom>
          <a:solidFill>
            <a:srgbClr val="FC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p>
        </p:txBody>
      </p:sp>
      <p:sp>
        <p:nvSpPr>
          <p:cNvPr id="4" name="Oval 3">
            <a:extLst>
              <a:ext uri="{FF2B5EF4-FFF2-40B4-BE49-F238E27FC236}">
                <a16:creationId xmlns:a16="http://schemas.microsoft.com/office/drawing/2014/main" id="{F2C5E732-F08F-F94F-B3C1-045B741AE274}"/>
              </a:ext>
            </a:extLst>
          </p:cNvPr>
          <p:cNvSpPr/>
          <p:nvPr userDrawn="1"/>
        </p:nvSpPr>
        <p:spPr>
          <a:xfrm>
            <a:off x="4050205" y="642605"/>
            <a:ext cx="1043591" cy="1043591"/>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 name="Text Placeholder 3">
            <a:extLst>
              <a:ext uri="{FF2B5EF4-FFF2-40B4-BE49-F238E27FC236}">
                <a16:creationId xmlns:a16="http://schemas.microsoft.com/office/drawing/2014/main" id="{0BCE2C55-07EC-2046-95B3-03A4D7C47239}"/>
              </a:ext>
            </a:extLst>
          </p:cNvPr>
          <p:cNvSpPr txBox="1">
            <a:spLocks/>
          </p:cNvSpPr>
          <p:nvPr userDrawn="1"/>
        </p:nvSpPr>
        <p:spPr>
          <a:xfrm rot="10800000">
            <a:off x="3922619" y="806220"/>
            <a:ext cx="1298763" cy="784565"/>
          </a:xfrm>
          <a:prstGeom prst="rect">
            <a:avLst/>
          </a:prstGeom>
        </p:spPr>
        <p:txBody>
          <a:bodyPr anchor="ctr"/>
          <a:lstStyle>
            <a:lvl1pPr marL="0" indent="0" algn="l" defTabSz="342875" rtl="0" eaLnBrk="1" latinLnBrk="0" hangingPunct="1">
              <a:spcBef>
                <a:spcPct val="20000"/>
              </a:spcBef>
              <a:spcAft>
                <a:spcPts val="300"/>
              </a:spcAft>
              <a:buFont typeface="Arial"/>
              <a:buNone/>
              <a:defRPr sz="1200" b="0" i="0" kern="1200">
                <a:solidFill>
                  <a:schemeClr val="tx1"/>
                </a:solidFill>
                <a:latin typeface="+mn-lt"/>
                <a:ea typeface="+mn-ea"/>
                <a:cs typeface="Trebuchet MS Bold Italic"/>
              </a:defRPr>
            </a:lvl1pPr>
            <a:lvl2pPr marL="228582" indent="-228582" algn="l" defTabSz="342875" rtl="0" eaLnBrk="1" latinLnBrk="0" hangingPunct="1">
              <a:spcBef>
                <a:spcPct val="20000"/>
              </a:spcBef>
              <a:spcAft>
                <a:spcPts val="300"/>
              </a:spcAft>
              <a:buClr>
                <a:schemeClr val="accent2"/>
              </a:buClr>
              <a:buSzPct val="120000"/>
              <a:buFont typeface="Arial"/>
              <a:buChar char="•"/>
              <a:defRPr sz="1200" kern="1200">
                <a:solidFill>
                  <a:schemeClr val="tx1"/>
                </a:solidFill>
                <a:latin typeface="+mn-lt"/>
                <a:ea typeface="+mn-ea"/>
                <a:cs typeface="+mn-cs"/>
              </a:defRPr>
            </a:lvl2pPr>
            <a:lvl3pPr marL="457166" indent="-228582" algn="l" defTabSz="342875"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3pPr>
            <a:lvl4pPr marL="649176" indent="-171438" algn="l" defTabSz="342875"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4pPr>
            <a:lvl5pPr marL="813756" indent="-171438" algn="l" defTabSz="342875" rtl="0" eaLnBrk="1" latinLnBrk="0" hangingPunct="1">
              <a:spcBef>
                <a:spcPct val="20000"/>
              </a:spcBef>
              <a:spcAft>
                <a:spcPts val="300"/>
              </a:spcAft>
              <a:buClr>
                <a:schemeClr val="accent2"/>
              </a:buClr>
              <a:buSzPct val="120000"/>
              <a:buFont typeface="Arial"/>
              <a:buChar char="•"/>
              <a:defRPr sz="1200" kern="1200">
                <a:solidFill>
                  <a:schemeClr val="tx2"/>
                </a:solidFill>
                <a:latin typeface="+mn-lt"/>
                <a:ea typeface="+mn-ea"/>
                <a:cs typeface="+mn-cs"/>
              </a:defRPr>
            </a:lvl5pPr>
            <a:lvl6pPr marL="1885809" indent="-171438" algn="l" defTabSz="342875" rtl="0" eaLnBrk="1" latinLnBrk="0" hangingPunct="1">
              <a:spcBef>
                <a:spcPct val="20000"/>
              </a:spcBef>
              <a:buFont typeface="Arial"/>
              <a:buChar char="•"/>
              <a:defRPr sz="1500" kern="1200">
                <a:solidFill>
                  <a:schemeClr val="tx1"/>
                </a:solidFill>
                <a:latin typeface="+mn-lt"/>
                <a:ea typeface="+mn-ea"/>
                <a:cs typeface="+mn-cs"/>
              </a:defRPr>
            </a:lvl6pPr>
            <a:lvl7pPr marL="2228684" indent="-171438" algn="l" defTabSz="342875"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5" rtl="0" eaLnBrk="1" latinLnBrk="0" hangingPunct="1">
              <a:spcBef>
                <a:spcPct val="20000"/>
              </a:spcBef>
              <a:buFont typeface="Arial"/>
              <a:buChar char="•"/>
              <a:defRPr sz="1500" kern="1200">
                <a:solidFill>
                  <a:schemeClr val="tx1"/>
                </a:solidFill>
                <a:latin typeface="+mn-lt"/>
                <a:ea typeface="+mn-ea"/>
                <a:cs typeface="+mn-cs"/>
              </a:defRPr>
            </a:lvl8pPr>
            <a:lvl9pPr marL="2914433" indent="-171438" algn="l" defTabSz="342875" rtl="0" eaLnBrk="1" latinLnBrk="0" hangingPunct="1">
              <a:spcBef>
                <a:spcPct val="20000"/>
              </a:spcBef>
              <a:buFont typeface="Arial"/>
              <a:buChar char="•"/>
              <a:defRPr sz="1500" kern="1200">
                <a:solidFill>
                  <a:schemeClr val="tx1"/>
                </a:solidFill>
                <a:latin typeface="+mn-lt"/>
                <a:ea typeface="+mn-ea"/>
                <a:cs typeface="+mn-cs"/>
              </a:defRPr>
            </a:lvl9pPr>
          </a:lstStyle>
          <a:p>
            <a:pPr algn="ctr">
              <a:lnSpc>
                <a:spcPct val="150000"/>
              </a:lnSpc>
              <a:spcBef>
                <a:spcPts val="0"/>
              </a:spcBef>
            </a:pPr>
            <a:r>
              <a:rPr lang="en-US" sz="6000" b="1" dirty="0">
                <a:solidFill>
                  <a:srgbClr val="FCBF00"/>
                </a:solidFill>
                <a:latin typeface="Arial Black" panose="020B0604020202020204" pitchFamily="34" charset="0"/>
                <a:cs typeface="Arial Black" panose="020B0604020202020204" pitchFamily="34" charset="0"/>
              </a:rPr>
              <a:t>“</a:t>
            </a:r>
            <a:endParaRPr lang="en-US" sz="6000" b="1" spc="267" dirty="0">
              <a:solidFill>
                <a:srgbClr val="FCBF00"/>
              </a:solidFill>
              <a:latin typeface="Arial Black" panose="020B0604020202020204" pitchFamily="34" charset="0"/>
              <a:ea typeface="Calibri" charset="0"/>
              <a:cs typeface="Arial Black" panose="020B0604020202020204" pitchFamily="34" charset="0"/>
            </a:endParaRPr>
          </a:p>
        </p:txBody>
      </p:sp>
      <p:sp>
        <p:nvSpPr>
          <p:cNvPr id="13" name="Text Placeholder 13">
            <a:extLst>
              <a:ext uri="{FF2B5EF4-FFF2-40B4-BE49-F238E27FC236}">
                <a16:creationId xmlns:a16="http://schemas.microsoft.com/office/drawing/2014/main" id="{46523221-A5B4-D549-9C38-E7D1C6CF04E6}"/>
              </a:ext>
            </a:extLst>
          </p:cNvPr>
          <p:cNvSpPr>
            <a:spLocks noGrp="1"/>
          </p:cNvSpPr>
          <p:nvPr>
            <p:ph type="body" idx="10" hasCustomPrompt="1"/>
          </p:nvPr>
        </p:nvSpPr>
        <p:spPr>
          <a:xfrm>
            <a:off x="1289304" y="2084254"/>
            <a:ext cx="6565392" cy="1778729"/>
          </a:xfrm>
          <a:prstGeom prst="rect">
            <a:avLst/>
          </a:prstGeom>
        </p:spPr>
        <p:txBody>
          <a:bodyPr/>
          <a:lstStyle>
            <a:lvl1pPr marL="0" marR="0" indent="0" algn="ctr" defTabSz="914400" rtl="0" eaLnBrk="1" fontAlgn="auto" latinLnBrk="0" hangingPunct="1">
              <a:lnSpc>
                <a:spcPct val="150000"/>
              </a:lnSpc>
              <a:spcBef>
                <a:spcPts val="264"/>
              </a:spcBef>
              <a:spcAft>
                <a:spcPts val="300"/>
              </a:spcAft>
              <a:buClr>
                <a:schemeClr val="accent1"/>
              </a:buClr>
              <a:buSzTx/>
              <a:buFont typeface="Arial" panose="020B0604020202020204" pitchFamily="34" charset="0"/>
              <a:buNone/>
              <a:tabLst/>
              <a:defRPr lang="en-US" sz="2000" b="0" spc="50" baseline="0" smtClean="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solidFill>
                  <a:schemeClr val="bg1"/>
                </a:solidFill>
                <a:latin typeface="+mj-lt"/>
              </a:rPr>
              <a:t>Lorem ipsum dolor sit </a:t>
            </a:r>
            <a:r>
              <a:rPr lang="en-US" dirty="0" err="1">
                <a:solidFill>
                  <a:schemeClr val="bg1"/>
                </a:solidFill>
                <a:latin typeface="+mj-lt"/>
              </a:rPr>
              <a:t>amet</a:t>
            </a:r>
            <a:r>
              <a:rPr lang="en-US" dirty="0">
                <a:solidFill>
                  <a:schemeClr val="bg1"/>
                </a:solidFill>
                <a:latin typeface="+mj-lt"/>
              </a:rPr>
              <a:t>, </a:t>
            </a:r>
            <a:r>
              <a:rPr lang="en-US" dirty="0" err="1">
                <a:solidFill>
                  <a:schemeClr val="bg1"/>
                </a:solidFill>
                <a:latin typeface="+mj-lt"/>
              </a:rPr>
              <a:t>consectetur</a:t>
            </a:r>
            <a:r>
              <a:rPr lang="en-US" dirty="0">
                <a:solidFill>
                  <a:schemeClr val="bg1"/>
                </a:solidFill>
                <a:latin typeface="+mj-lt"/>
              </a:rPr>
              <a:t> </a:t>
            </a:r>
            <a:r>
              <a:rPr lang="en-US" dirty="0" err="1">
                <a:solidFill>
                  <a:schemeClr val="bg1"/>
                </a:solidFill>
                <a:latin typeface="+mj-lt"/>
              </a:rPr>
              <a:t>adipiscing</a:t>
            </a:r>
            <a:r>
              <a:rPr lang="en-US" dirty="0">
                <a:solidFill>
                  <a:schemeClr val="bg1"/>
                </a:solidFill>
                <a:latin typeface="+mj-lt"/>
              </a:rPr>
              <a:t> </a:t>
            </a:r>
            <a:r>
              <a:rPr lang="en-US" dirty="0" err="1">
                <a:solidFill>
                  <a:schemeClr val="bg1"/>
                </a:solidFill>
                <a:latin typeface="+mj-lt"/>
              </a:rPr>
              <a:t>elit</a:t>
            </a:r>
            <a:r>
              <a:rPr lang="en-US" dirty="0">
                <a:solidFill>
                  <a:schemeClr val="bg1"/>
                </a:solidFill>
                <a:latin typeface="+mj-lt"/>
              </a:rPr>
              <a:t>. </a:t>
            </a:r>
            <a:r>
              <a:rPr lang="en-US" dirty="0" err="1">
                <a:solidFill>
                  <a:schemeClr val="bg1"/>
                </a:solidFill>
                <a:latin typeface="+mj-lt"/>
              </a:rPr>
              <a:t>Etiam</a:t>
            </a:r>
            <a:r>
              <a:rPr lang="en-US" dirty="0">
                <a:solidFill>
                  <a:schemeClr val="bg1"/>
                </a:solidFill>
                <a:latin typeface="+mj-lt"/>
              </a:rPr>
              <a:t> lacinia, diam </a:t>
            </a:r>
            <a:r>
              <a:rPr lang="en-US" dirty="0" err="1">
                <a:solidFill>
                  <a:schemeClr val="bg1"/>
                </a:solidFill>
                <a:latin typeface="+mj-lt"/>
              </a:rPr>
              <a:t>eget</a:t>
            </a:r>
            <a:r>
              <a:rPr lang="en-US" dirty="0">
                <a:solidFill>
                  <a:schemeClr val="bg1"/>
                </a:solidFill>
                <a:latin typeface="+mj-lt"/>
              </a:rPr>
              <a:t> </a:t>
            </a:r>
            <a:r>
              <a:rPr lang="en-US" dirty="0" err="1">
                <a:solidFill>
                  <a:schemeClr val="bg1"/>
                </a:solidFill>
                <a:latin typeface="+mj-lt"/>
              </a:rPr>
              <a:t>lobortis</a:t>
            </a:r>
            <a:r>
              <a:rPr lang="en-US" dirty="0">
                <a:solidFill>
                  <a:schemeClr val="bg1"/>
                </a:solidFill>
                <a:latin typeface="+mj-lt"/>
              </a:rPr>
              <a:t> </a:t>
            </a:r>
            <a:r>
              <a:rPr lang="en-US" dirty="0" err="1">
                <a:solidFill>
                  <a:schemeClr val="bg1"/>
                </a:solidFill>
                <a:latin typeface="+mj-lt"/>
              </a:rPr>
              <a:t>aliquet</a:t>
            </a:r>
            <a:r>
              <a:rPr lang="en-US" dirty="0">
                <a:solidFill>
                  <a:schemeClr val="bg1"/>
                </a:solidFill>
                <a:latin typeface="+mj-lt"/>
              </a:rPr>
              <a:t>, </a:t>
            </a:r>
            <a:r>
              <a:rPr lang="en-US" dirty="0" err="1">
                <a:solidFill>
                  <a:schemeClr val="bg1"/>
                </a:solidFill>
                <a:latin typeface="+mj-lt"/>
              </a:rPr>
              <a:t>lacus</a:t>
            </a:r>
            <a:r>
              <a:rPr lang="en-US" dirty="0">
                <a:solidFill>
                  <a:schemeClr val="bg1"/>
                </a:solidFill>
                <a:latin typeface="+mj-lt"/>
              </a:rPr>
              <a:t> lorem </a:t>
            </a:r>
            <a:r>
              <a:rPr lang="en-US" dirty="0" err="1">
                <a:solidFill>
                  <a:schemeClr val="bg1"/>
                </a:solidFill>
                <a:latin typeface="+mj-lt"/>
              </a:rPr>
              <a:t>placerat</a:t>
            </a:r>
            <a:r>
              <a:rPr lang="en-US" dirty="0">
                <a:solidFill>
                  <a:schemeClr val="bg1"/>
                </a:solidFill>
                <a:latin typeface="+mj-lt"/>
              </a:rPr>
              <a:t> libero, </a:t>
            </a:r>
            <a:r>
              <a:rPr lang="en-US" dirty="0" err="1">
                <a:solidFill>
                  <a:schemeClr val="bg1"/>
                </a:solidFill>
                <a:latin typeface="+mj-lt"/>
              </a:rPr>
              <a:t>nec</a:t>
            </a:r>
            <a:r>
              <a:rPr lang="en-US" dirty="0">
                <a:solidFill>
                  <a:schemeClr val="bg1"/>
                </a:solidFill>
                <a:latin typeface="+mj-lt"/>
              </a:rPr>
              <a:t> </a:t>
            </a:r>
            <a:r>
              <a:rPr lang="en-US" dirty="0" err="1">
                <a:solidFill>
                  <a:schemeClr val="bg1"/>
                </a:solidFill>
                <a:latin typeface="+mj-lt"/>
              </a:rPr>
              <a:t>vulputate</a:t>
            </a:r>
            <a:r>
              <a:rPr lang="en-US" dirty="0">
                <a:solidFill>
                  <a:schemeClr val="bg1"/>
                </a:solidFill>
                <a:latin typeface="+mj-lt"/>
              </a:rPr>
              <a:t>  </a:t>
            </a:r>
            <a:r>
              <a:rPr lang="en-US" dirty="0" err="1">
                <a:solidFill>
                  <a:schemeClr val="bg1"/>
                </a:solidFill>
                <a:latin typeface="+mj-lt"/>
              </a:rPr>
              <a:t>est</a:t>
            </a:r>
            <a:r>
              <a:rPr lang="en-US" dirty="0">
                <a:solidFill>
                  <a:schemeClr val="bg1"/>
                </a:solidFill>
                <a:latin typeface="+mj-lt"/>
              </a:rPr>
              <a:t> </a:t>
            </a:r>
            <a:r>
              <a:rPr lang="en-US" dirty="0" err="1">
                <a:solidFill>
                  <a:schemeClr val="bg1"/>
                </a:solidFill>
                <a:latin typeface="+mj-lt"/>
              </a:rPr>
              <a:t>mauris</a:t>
            </a:r>
            <a:r>
              <a:rPr lang="en-US" dirty="0">
                <a:solidFill>
                  <a:schemeClr val="bg1"/>
                </a:solidFill>
                <a:latin typeface="+mj-lt"/>
              </a:rPr>
              <a:t> et </a:t>
            </a:r>
            <a:r>
              <a:rPr lang="en-US" dirty="0" err="1">
                <a:solidFill>
                  <a:schemeClr val="bg1"/>
                </a:solidFill>
                <a:latin typeface="+mj-lt"/>
              </a:rPr>
              <a:t>turpis</a:t>
            </a:r>
            <a:r>
              <a:rPr lang="en-US" dirty="0">
                <a:solidFill>
                  <a:schemeClr val="bg1"/>
                </a:solidFill>
                <a:latin typeface="+mj-lt"/>
              </a:rPr>
              <a:t>. </a:t>
            </a:r>
            <a:r>
              <a:rPr lang="en-US" dirty="0" err="1">
                <a:solidFill>
                  <a:schemeClr val="bg1"/>
                </a:solidFill>
                <a:latin typeface="+mj-lt"/>
              </a:rPr>
              <a:t>Suspendisse</a:t>
            </a:r>
            <a:r>
              <a:rPr lang="en-US" dirty="0">
                <a:solidFill>
                  <a:schemeClr val="bg1"/>
                </a:solidFill>
                <a:latin typeface="+mj-lt"/>
              </a:rPr>
              <a:t> </a:t>
            </a:r>
            <a:r>
              <a:rPr lang="en-US" dirty="0" err="1">
                <a:solidFill>
                  <a:schemeClr val="bg1"/>
                </a:solidFill>
                <a:latin typeface="+mj-lt"/>
              </a:rPr>
              <a:t>eleifend</a:t>
            </a:r>
            <a:r>
              <a:rPr lang="en-US" dirty="0">
                <a:solidFill>
                  <a:schemeClr val="bg1"/>
                </a:solidFill>
                <a:latin typeface="+mj-lt"/>
              </a:rPr>
              <a:t> </a:t>
            </a:r>
            <a:r>
              <a:rPr lang="en-US" dirty="0" err="1">
                <a:solidFill>
                  <a:schemeClr val="bg1"/>
                </a:solidFill>
                <a:latin typeface="+mj-lt"/>
              </a:rPr>
              <a:t>ornare</a:t>
            </a:r>
            <a:r>
              <a:rPr lang="en-US" dirty="0">
                <a:solidFill>
                  <a:schemeClr val="bg1"/>
                </a:solidFill>
                <a:latin typeface="+mj-lt"/>
              </a:rPr>
              <a:t> diam sit </a:t>
            </a:r>
            <a:r>
              <a:rPr lang="en-US" dirty="0" err="1">
                <a:solidFill>
                  <a:schemeClr val="bg1"/>
                </a:solidFill>
                <a:latin typeface="+mj-lt"/>
              </a:rPr>
              <a:t>amet</a:t>
            </a:r>
            <a:r>
              <a:rPr lang="en-US" dirty="0">
                <a:solidFill>
                  <a:schemeClr val="bg1"/>
                </a:solidFill>
                <a:latin typeface="+mj-lt"/>
              </a:rPr>
              <a:t> </a:t>
            </a:r>
            <a:r>
              <a:rPr lang="en-US" dirty="0" err="1">
                <a:solidFill>
                  <a:schemeClr val="bg1"/>
                </a:solidFill>
                <a:latin typeface="+mj-lt"/>
              </a:rPr>
              <a:t>facilisis</a:t>
            </a:r>
            <a:r>
              <a:rPr lang="en-US" dirty="0">
                <a:solidFill>
                  <a:schemeClr val="bg1"/>
                </a:solidFill>
                <a:latin typeface="+mj-lt"/>
              </a:rPr>
              <a:t>. </a:t>
            </a:r>
            <a:endParaRPr lang="en-US" dirty="0"/>
          </a:p>
        </p:txBody>
      </p:sp>
      <p:pic>
        <p:nvPicPr>
          <p:cNvPr id="9" name="Picture 8" descr="A close up of a logo&#10;&#10;Description automatically generated">
            <a:extLst>
              <a:ext uri="{FF2B5EF4-FFF2-40B4-BE49-F238E27FC236}">
                <a16:creationId xmlns:a16="http://schemas.microsoft.com/office/drawing/2014/main" id="{C351FAE0-969F-7E46-8065-71050F5F556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3697" t="34681" r="56377" b="43079"/>
          <a:stretch/>
        </p:blipFill>
        <p:spPr>
          <a:xfrm>
            <a:off x="5414029" y="0"/>
            <a:ext cx="3729971" cy="1170430"/>
          </a:xfrm>
          <a:prstGeom prst="rect">
            <a:avLst/>
          </a:prstGeom>
        </p:spPr>
      </p:pic>
      <p:pic>
        <p:nvPicPr>
          <p:cNvPr id="10" name="Picture 9" descr="A close up of a logo&#10;&#10;Description automatically generated">
            <a:extLst>
              <a:ext uri="{FF2B5EF4-FFF2-40B4-BE49-F238E27FC236}">
                <a16:creationId xmlns:a16="http://schemas.microsoft.com/office/drawing/2014/main" id="{B0A8DCF1-A2AC-664B-8994-589F930A88A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5123" t="26597" r="47803" b="51163"/>
          <a:stretch/>
        </p:blipFill>
        <p:spPr>
          <a:xfrm flipH="1">
            <a:off x="1186" y="0"/>
            <a:ext cx="3729971" cy="1170430"/>
          </a:xfrm>
          <a:prstGeom prst="rect">
            <a:avLst/>
          </a:prstGeom>
        </p:spPr>
      </p:pic>
    </p:spTree>
    <p:extLst>
      <p:ext uri="{BB962C8B-B14F-4D97-AF65-F5344CB8AC3E}">
        <p14:creationId xmlns:p14="http://schemas.microsoft.com/office/powerpoint/2010/main" val="10701140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2" name="Text Placeholder 13">
            <a:extLst>
              <a:ext uri="{FF2B5EF4-FFF2-40B4-BE49-F238E27FC236}">
                <a16:creationId xmlns:a16="http://schemas.microsoft.com/office/drawing/2014/main" id="{201FA4F6-B5BE-334E-A511-94E1F7946903}"/>
              </a:ext>
            </a:extLst>
          </p:cNvPr>
          <p:cNvSpPr>
            <a:spLocks noGrp="1"/>
          </p:cNvSpPr>
          <p:nvPr>
            <p:ph type="body" idx="10" hasCustomPrompt="1"/>
          </p:nvPr>
        </p:nvSpPr>
        <p:spPr>
          <a:xfrm>
            <a:off x="644526" y="1760346"/>
            <a:ext cx="3927474" cy="2544762"/>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lang="en-US" sz="1600" b="0" spc="100" baseline="0" smtClean="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solidFill>
                  <a:schemeClr val="bg1"/>
                </a:solidFill>
                <a:latin typeface="+mj-lt"/>
              </a:rPr>
              <a:t>Lorem ipsum dolor sit </a:t>
            </a:r>
            <a:r>
              <a:rPr lang="en-US" dirty="0" err="1">
                <a:solidFill>
                  <a:schemeClr val="bg1"/>
                </a:solidFill>
                <a:latin typeface="+mj-lt"/>
              </a:rPr>
              <a:t>amet</a:t>
            </a:r>
            <a:r>
              <a:rPr lang="en-US" dirty="0">
                <a:solidFill>
                  <a:schemeClr val="bg1"/>
                </a:solidFill>
                <a:latin typeface="+mj-lt"/>
              </a:rPr>
              <a:t>, </a:t>
            </a:r>
            <a:r>
              <a:rPr lang="en-US" dirty="0" err="1">
                <a:solidFill>
                  <a:schemeClr val="bg1"/>
                </a:solidFill>
                <a:latin typeface="+mj-lt"/>
              </a:rPr>
              <a:t>consectetur</a:t>
            </a:r>
            <a:r>
              <a:rPr lang="en-US" dirty="0">
                <a:solidFill>
                  <a:schemeClr val="bg1"/>
                </a:solidFill>
                <a:latin typeface="+mj-lt"/>
              </a:rPr>
              <a:t> </a:t>
            </a:r>
            <a:r>
              <a:rPr lang="en-US" dirty="0" err="1">
                <a:solidFill>
                  <a:schemeClr val="bg1"/>
                </a:solidFill>
                <a:latin typeface="+mj-lt"/>
              </a:rPr>
              <a:t>adipiscing</a:t>
            </a:r>
            <a:r>
              <a:rPr lang="en-US" dirty="0">
                <a:solidFill>
                  <a:schemeClr val="bg1"/>
                </a:solidFill>
                <a:latin typeface="+mj-lt"/>
              </a:rPr>
              <a:t> </a:t>
            </a:r>
            <a:r>
              <a:rPr lang="en-US" dirty="0" err="1">
                <a:solidFill>
                  <a:schemeClr val="bg1"/>
                </a:solidFill>
                <a:latin typeface="+mj-lt"/>
              </a:rPr>
              <a:t>elit</a:t>
            </a:r>
            <a:r>
              <a:rPr lang="en-US" dirty="0">
                <a:solidFill>
                  <a:schemeClr val="bg1"/>
                </a:solidFill>
                <a:latin typeface="+mj-lt"/>
              </a:rPr>
              <a:t>. </a:t>
            </a:r>
            <a:r>
              <a:rPr lang="en-US" dirty="0" err="1">
                <a:solidFill>
                  <a:schemeClr val="bg1"/>
                </a:solidFill>
                <a:latin typeface="+mj-lt"/>
              </a:rPr>
              <a:t>Etiam</a:t>
            </a:r>
            <a:r>
              <a:rPr lang="en-US" dirty="0">
                <a:solidFill>
                  <a:schemeClr val="bg1"/>
                </a:solidFill>
                <a:latin typeface="+mj-lt"/>
              </a:rPr>
              <a:t> lacinia, diam </a:t>
            </a:r>
            <a:r>
              <a:rPr lang="en-US" dirty="0" err="1">
                <a:solidFill>
                  <a:schemeClr val="bg1"/>
                </a:solidFill>
                <a:latin typeface="+mj-lt"/>
              </a:rPr>
              <a:t>eget</a:t>
            </a:r>
            <a:r>
              <a:rPr lang="en-US" dirty="0">
                <a:solidFill>
                  <a:schemeClr val="bg1"/>
                </a:solidFill>
                <a:latin typeface="+mj-lt"/>
              </a:rPr>
              <a:t> </a:t>
            </a:r>
            <a:r>
              <a:rPr lang="en-US" dirty="0" err="1">
                <a:solidFill>
                  <a:schemeClr val="bg1"/>
                </a:solidFill>
                <a:latin typeface="+mj-lt"/>
              </a:rPr>
              <a:t>lobortis</a:t>
            </a:r>
            <a:r>
              <a:rPr lang="en-US" dirty="0">
                <a:solidFill>
                  <a:schemeClr val="bg1"/>
                </a:solidFill>
                <a:latin typeface="+mj-lt"/>
              </a:rPr>
              <a:t> </a:t>
            </a:r>
            <a:r>
              <a:rPr lang="en-US" dirty="0" err="1">
                <a:solidFill>
                  <a:schemeClr val="bg1"/>
                </a:solidFill>
                <a:latin typeface="+mj-lt"/>
              </a:rPr>
              <a:t>aliquet</a:t>
            </a:r>
            <a:r>
              <a:rPr lang="en-US" dirty="0">
                <a:solidFill>
                  <a:schemeClr val="bg1"/>
                </a:solidFill>
                <a:latin typeface="+mj-lt"/>
              </a:rPr>
              <a:t>, </a:t>
            </a:r>
            <a:r>
              <a:rPr lang="en-US" dirty="0" err="1">
                <a:solidFill>
                  <a:schemeClr val="bg1"/>
                </a:solidFill>
                <a:latin typeface="+mj-lt"/>
              </a:rPr>
              <a:t>lacus</a:t>
            </a:r>
            <a:r>
              <a:rPr lang="en-US" dirty="0">
                <a:solidFill>
                  <a:schemeClr val="bg1"/>
                </a:solidFill>
                <a:latin typeface="+mj-lt"/>
              </a:rPr>
              <a:t> lorem </a:t>
            </a:r>
            <a:r>
              <a:rPr lang="en-US" dirty="0" err="1">
                <a:solidFill>
                  <a:schemeClr val="bg1"/>
                </a:solidFill>
                <a:latin typeface="+mj-lt"/>
              </a:rPr>
              <a:t>placerat</a:t>
            </a:r>
            <a:r>
              <a:rPr lang="en-US" dirty="0">
                <a:solidFill>
                  <a:schemeClr val="bg1"/>
                </a:solidFill>
                <a:latin typeface="+mj-lt"/>
              </a:rPr>
              <a:t> libero, </a:t>
            </a:r>
            <a:r>
              <a:rPr lang="en-US" dirty="0" err="1">
                <a:solidFill>
                  <a:schemeClr val="bg1"/>
                </a:solidFill>
                <a:latin typeface="+mj-lt"/>
              </a:rPr>
              <a:t>nec</a:t>
            </a:r>
            <a:r>
              <a:rPr lang="en-US" dirty="0">
                <a:solidFill>
                  <a:schemeClr val="bg1"/>
                </a:solidFill>
                <a:latin typeface="+mj-lt"/>
              </a:rPr>
              <a:t> </a:t>
            </a:r>
            <a:r>
              <a:rPr lang="en-US" dirty="0" err="1">
                <a:solidFill>
                  <a:schemeClr val="bg1"/>
                </a:solidFill>
                <a:latin typeface="+mj-lt"/>
              </a:rPr>
              <a:t>vulputate</a:t>
            </a:r>
            <a:r>
              <a:rPr lang="en-US" dirty="0">
                <a:solidFill>
                  <a:schemeClr val="bg1"/>
                </a:solidFill>
                <a:latin typeface="+mj-lt"/>
              </a:rPr>
              <a:t>  </a:t>
            </a:r>
            <a:r>
              <a:rPr lang="en-US" dirty="0" err="1">
                <a:solidFill>
                  <a:schemeClr val="bg1"/>
                </a:solidFill>
                <a:latin typeface="+mj-lt"/>
              </a:rPr>
              <a:t>est</a:t>
            </a:r>
            <a:r>
              <a:rPr lang="en-US" dirty="0">
                <a:solidFill>
                  <a:schemeClr val="bg1"/>
                </a:solidFill>
                <a:latin typeface="+mj-lt"/>
              </a:rPr>
              <a:t> </a:t>
            </a:r>
            <a:r>
              <a:rPr lang="en-US" dirty="0" err="1">
                <a:solidFill>
                  <a:schemeClr val="bg1"/>
                </a:solidFill>
                <a:latin typeface="+mj-lt"/>
              </a:rPr>
              <a:t>mauris</a:t>
            </a:r>
            <a:r>
              <a:rPr lang="en-US" dirty="0">
                <a:solidFill>
                  <a:schemeClr val="bg1"/>
                </a:solidFill>
                <a:latin typeface="+mj-lt"/>
              </a:rPr>
              <a:t> et </a:t>
            </a:r>
            <a:r>
              <a:rPr lang="en-US" dirty="0" err="1">
                <a:solidFill>
                  <a:schemeClr val="bg1"/>
                </a:solidFill>
                <a:latin typeface="+mj-lt"/>
              </a:rPr>
              <a:t>turpis</a:t>
            </a:r>
            <a:r>
              <a:rPr lang="en-US" dirty="0">
                <a:solidFill>
                  <a:schemeClr val="bg1"/>
                </a:solidFill>
                <a:latin typeface="+mj-lt"/>
              </a:rPr>
              <a:t>. </a:t>
            </a:r>
            <a:r>
              <a:rPr lang="en-US" dirty="0" err="1">
                <a:solidFill>
                  <a:schemeClr val="bg1"/>
                </a:solidFill>
                <a:latin typeface="+mj-lt"/>
              </a:rPr>
              <a:t>Suspendisse</a:t>
            </a:r>
            <a:r>
              <a:rPr lang="en-US" dirty="0">
                <a:solidFill>
                  <a:schemeClr val="bg1"/>
                </a:solidFill>
                <a:latin typeface="+mj-lt"/>
              </a:rPr>
              <a:t> </a:t>
            </a:r>
            <a:r>
              <a:rPr lang="en-US" dirty="0" err="1">
                <a:solidFill>
                  <a:schemeClr val="bg1"/>
                </a:solidFill>
                <a:latin typeface="+mj-lt"/>
              </a:rPr>
              <a:t>eleifend</a:t>
            </a:r>
            <a:r>
              <a:rPr lang="en-US" dirty="0">
                <a:solidFill>
                  <a:schemeClr val="bg1"/>
                </a:solidFill>
                <a:latin typeface="+mj-lt"/>
              </a:rPr>
              <a:t> </a:t>
            </a:r>
            <a:r>
              <a:rPr lang="en-US" dirty="0" err="1">
                <a:solidFill>
                  <a:schemeClr val="bg1"/>
                </a:solidFill>
                <a:latin typeface="+mj-lt"/>
              </a:rPr>
              <a:t>ornare</a:t>
            </a:r>
            <a:r>
              <a:rPr lang="en-US" dirty="0">
                <a:solidFill>
                  <a:schemeClr val="bg1"/>
                </a:solidFill>
                <a:latin typeface="+mj-lt"/>
              </a:rPr>
              <a:t> diam sit </a:t>
            </a:r>
            <a:r>
              <a:rPr lang="en-US" dirty="0" err="1">
                <a:solidFill>
                  <a:schemeClr val="bg1"/>
                </a:solidFill>
                <a:latin typeface="+mj-lt"/>
              </a:rPr>
              <a:t>amet</a:t>
            </a:r>
            <a:r>
              <a:rPr lang="en-US" dirty="0">
                <a:solidFill>
                  <a:schemeClr val="bg1"/>
                </a:solidFill>
                <a:latin typeface="+mj-lt"/>
              </a:rPr>
              <a:t> </a:t>
            </a:r>
            <a:r>
              <a:rPr lang="en-US" dirty="0" err="1">
                <a:solidFill>
                  <a:schemeClr val="bg1"/>
                </a:solidFill>
                <a:latin typeface="+mj-lt"/>
              </a:rPr>
              <a:t>facilisis</a:t>
            </a:r>
            <a:r>
              <a:rPr lang="en-US" dirty="0">
                <a:solidFill>
                  <a:schemeClr val="bg1"/>
                </a:solidFill>
                <a:latin typeface="+mj-lt"/>
              </a:rPr>
              <a:t>. Nunc </a:t>
            </a:r>
            <a:r>
              <a:rPr lang="en-US" dirty="0" err="1">
                <a:solidFill>
                  <a:schemeClr val="bg1"/>
                </a:solidFill>
                <a:latin typeface="+mj-lt"/>
              </a:rPr>
              <a:t>lacus</a:t>
            </a:r>
            <a:r>
              <a:rPr lang="en-US" dirty="0">
                <a:solidFill>
                  <a:schemeClr val="bg1"/>
                </a:solidFill>
                <a:latin typeface="+mj-lt"/>
              </a:rPr>
              <a:t> </a:t>
            </a:r>
            <a:r>
              <a:rPr lang="en-US" dirty="0" err="1">
                <a:solidFill>
                  <a:schemeClr val="bg1"/>
                </a:solidFill>
                <a:latin typeface="+mj-lt"/>
              </a:rPr>
              <a:t>mauris</a:t>
            </a:r>
            <a:r>
              <a:rPr lang="en-US" dirty="0">
                <a:solidFill>
                  <a:schemeClr val="bg1"/>
                </a:solidFill>
                <a:latin typeface="+mj-lt"/>
              </a:rPr>
              <a:t>, </a:t>
            </a:r>
            <a:r>
              <a:rPr lang="en-US" dirty="0" err="1">
                <a:solidFill>
                  <a:schemeClr val="bg1"/>
                </a:solidFill>
                <a:latin typeface="+mj-lt"/>
              </a:rPr>
              <a:t>sagittis</a:t>
            </a:r>
            <a:r>
              <a:rPr lang="en-US" dirty="0">
                <a:solidFill>
                  <a:schemeClr val="bg1"/>
                </a:solidFill>
                <a:latin typeface="+mj-lt"/>
              </a:rPr>
              <a:t> in </a:t>
            </a:r>
            <a:r>
              <a:rPr lang="en-US" dirty="0" err="1">
                <a:solidFill>
                  <a:schemeClr val="bg1"/>
                </a:solidFill>
                <a:latin typeface="+mj-lt"/>
              </a:rPr>
              <a:t>tortor</a:t>
            </a:r>
            <a:r>
              <a:rPr lang="en-US" dirty="0">
                <a:solidFill>
                  <a:schemeClr val="bg1"/>
                </a:solidFill>
                <a:latin typeface="+mj-lt"/>
              </a:rPr>
              <a:t> a, </a:t>
            </a:r>
            <a:r>
              <a:rPr lang="en-US" dirty="0" err="1">
                <a:solidFill>
                  <a:schemeClr val="bg1"/>
                </a:solidFill>
                <a:latin typeface="+mj-lt"/>
              </a:rPr>
              <a:t>scelerisque</a:t>
            </a:r>
            <a:r>
              <a:rPr lang="en-US" dirty="0">
                <a:solidFill>
                  <a:schemeClr val="bg1"/>
                </a:solidFill>
                <a:latin typeface="+mj-lt"/>
              </a:rPr>
              <a:t> </a:t>
            </a:r>
            <a:r>
              <a:rPr lang="en-US" dirty="0" err="1">
                <a:solidFill>
                  <a:schemeClr val="bg1"/>
                </a:solidFill>
                <a:latin typeface="+mj-lt"/>
              </a:rPr>
              <a:t>feugiat</a:t>
            </a:r>
            <a:r>
              <a:rPr lang="en-US" dirty="0">
                <a:solidFill>
                  <a:schemeClr val="bg1"/>
                </a:solidFill>
                <a:latin typeface="+mj-lt"/>
              </a:rPr>
              <a:t> </a:t>
            </a:r>
            <a:r>
              <a:rPr lang="en-US" dirty="0" err="1">
                <a:solidFill>
                  <a:schemeClr val="bg1"/>
                </a:solidFill>
                <a:latin typeface="+mj-lt"/>
              </a:rPr>
              <a:t>velit</a:t>
            </a:r>
            <a:r>
              <a:rPr lang="en-US" dirty="0">
                <a:solidFill>
                  <a:schemeClr val="bg1"/>
                </a:solidFill>
                <a:latin typeface="+mj-lt"/>
              </a:rPr>
              <a:t>. lorem </a:t>
            </a:r>
            <a:r>
              <a:rPr lang="en-US" dirty="0" err="1">
                <a:solidFill>
                  <a:schemeClr val="bg1"/>
                </a:solidFill>
                <a:latin typeface="+mj-lt"/>
              </a:rPr>
              <a:t>placerat</a:t>
            </a:r>
            <a:r>
              <a:rPr lang="en-US" dirty="0">
                <a:solidFill>
                  <a:schemeClr val="bg1"/>
                </a:solidFill>
                <a:latin typeface="+mj-lt"/>
              </a:rPr>
              <a:t> libero, </a:t>
            </a:r>
            <a:r>
              <a:rPr lang="en-US" dirty="0" err="1">
                <a:solidFill>
                  <a:schemeClr val="bg1"/>
                </a:solidFill>
                <a:latin typeface="+mj-lt"/>
              </a:rPr>
              <a:t>nec</a:t>
            </a:r>
            <a:r>
              <a:rPr lang="en-US" dirty="0">
                <a:solidFill>
                  <a:schemeClr val="bg1"/>
                </a:solidFill>
                <a:latin typeface="+mj-lt"/>
              </a:rPr>
              <a:t> </a:t>
            </a:r>
            <a:r>
              <a:rPr lang="en-US" dirty="0" err="1">
                <a:solidFill>
                  <a:schemeClr val="bg1"/>
                </a:solidFill>
                <a:latin typeface="+mj-lt"/>
              </a:rPr>
              <a:t>vulputate</a:t>
            </a:r>
            <a:r>
              <a:rPr lang="en-US" dirty="0">
                <a:solidFill>
                  <a:schemeClr val="bg1"/>
                </a:solidFill>
                <a:latin typeface="+mj-lt"/>
              </a:rPr>
              <a:t>  </a:t>
            </a:r>
            <a:r>
              <a:rPr lang="en-US" dirty="0" err="1">
                <a:solidFill>
                  <a:schemeClr val="bg1"/>
                </a:solidFill>
                <a:latin typeface="+mj-lt"/>
              </a:rPr>
              <a:t>est</a:t>
            </a:r>
            <a:r>
              <a:rPr lang="en-US" dirty="0">
                <a:solidFill>
                  <a:schemeClr val="bg1"/>
                </a:solidFill>
                <a:latin typeface="+mj-lt"/>
              </a:rPr>
              <a:t> </a:t>
            </a:r>
            <a:r>
              <a:rPr lang="en-US" dirty="0" err="1">
                <a:solidFill>
                  <a:schemeClr val="bg1"/>
                </a:solidFill>
                <a:latin typeface="+mj-lt"/>
              </a:rPr>
              <a:t>mauris</a:t>
            </a:r>
            <a:endParaRPr lang="en-US" dirty="0"/>
          </a:p>
        </p:txBody>
      </p:sp>
      <p:sp>
        <p:nvSpPr>
          <p:cNvPr id="20" name="Text Placeholder 13">
            <a:extLst>
              <a:ext uri="{FF2B5EF4-FFF2-40B4-BE49-F238E27FC236}">
                <a16:creationId xmlns:a16="http://schemas.microsoft.com/office/drawing/2014/main" id="{008438AC-B091-A542-9FF2-786065F008B8}"/>
              </a:ext>
            </a:extLst>
          </p:cNvPr>
          <p:cNvSpPr>
            <a:spLocks noGrp="1"/>
          </p:cNvSpPr>
          <p:nvPr>
            <p:ph type="body" idx="13" hasCustomPrompt="1"/>
          </p:nvPr>
        </p:nvSpPr>
        <p:spPr>
          <a:xfrm>
            <a:off x="657915" y="1288544"/>
            <a:ext cx="3927474" cy="328108"/>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1400" b="1" spc="100" baseline="0">
                <a:solidFill>
                  <a:schemeClr val="accent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GOES HERE</a:t>
            </a:r>
          </a:p>
        </p:txBody>
      </p:sp>
      <p:sp>
        <p:nvSpPr>
          <p:cNvPr id="23" name="Text Placeholder 13">
            <a:extLst>
              <a:ext uri="{FF2B5EF4-FFF2-40B4-BE49-F238E27FC236}">
                <a16:creationId xmlns:a16="http://schemas.microsoft.com/office/drawing/2014/main" id="{E3C222C4-4671-3442-B113-7AE1EA578884}"/>
              </a:ext>
            </a:extLst>
          </p:cNvPr>
          <p:cNvSpPr>
            <a:spLocks noGrp="1"/>
          </p:cNvSpPr>
          <p:nvPr>
            <p:ph type="body" idx="14" hasCustomPrompt="1"/>
          </p:nvPr>
        </p:nvSpPr>
        <p:spPr>
          <a:xfrm>
            <a:off x="5634521" y="1288544"/>
            <a:ext cx="2851562" cy="328108"/>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1400" b="1" spc="1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CHART TITLE</a:t>
            </a:r>
          </a:p>
        </p:txBody>
      </p:sp>
      <p:sp>
        <p:nvSpPr>
          <p:cNvPr id="6" name="Chart Placeholder 5">
            <a:extLst>
              <a:ext uri="{FF2B5EF4-FFF2-40B4-BE49-F238E27FC236}">
                <a16:creationId xmlns:a16="http://schemas.microsoft.com/office/drawing/2014/main" id="{FD905B4E-8485-F34F-83B4-6E125AB7D788}"/>
              </a:ext>
            </a:extLst>
          </p:cNvPr>
          <p:cNvSpPr>
            <a:spLocks noGrp="1"/>
          </p:cNvSpPr>
          <p:nvPr>
            <p:ph type="chart" sz="quarter" idx="15"/>
          </p:nvPr>
        </p:nvSpPr>
        <p:spPr>
          <a:xfrm>
            <a:off x="5634038" y="1760345"/>
            <a:ext cx="2852737" cy="2544763"/>
          </a:xfrm>
          <a:prstGeom prst="rect">
            <a:avLst/>
          </a:prstGeom>
        </p:spPr>
        <p:txBody>
          <a:bodyPr/>
          <a:lstStyle/>
          <a:p>
            <a:endParaRPr lang="hu-HU"/>
          </a:p>
        </p:txBody>
      </p:sp>
      <p:sp>
        <p:nvSpPr>
          <p:cNvPr id="21" name="Slide Number Placeholder 1">
            <a:extLst>
              <a:ext uri="{FF2B5EF4-FFF2-40B4-BE49-F238E27FC236}">
                <a16:creationId xmlns:a16="http://schemas.microsoft.com/office/drawing/2014/main" id="{9EB374CA-797B-6342-97B6-9AEE6DFB70EB}"/>
              </a:ext>
            </a:extLst>
          </p:cNvPr>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14" name="Text Placeholder 13">
            <a:extLst>
              <a:ext uri="{FF2B5EF4-FFF2-40B4-BE49-F238E27FC236}">
                <a16:creationId xmlns:a16="http://schemas.microsoft.com/office/drawing/2014/main" id="{AD4A7C7F-A014-4E4D-B855-3B540C0E26CC}"/>
              </a:ext>
            </a:extLst>
          </p:cNvPr>
          <p:cNvSpPr>
            <a:spLocks noGrp="1"/>
          </p:cNvSpPr>
          <p:nvPr>
            <p:ph type="body" idx="11" hasCustomPrompt="1"/>
          </p:nvPr>
        </p:nvSpPr>
        <p:spPr>
          <a:xfrm>
            <a:off x="644525" y="268281"/>
            <a:ext cx="580398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cxnSp>
        <p:nvCxnSpPr>
          <p:cNvPr id="22" name="Straight Connector 21">
            <a:extLst>
              <a:ext uri="{FF2B5EF4-FFF2-40B4-BE49-F238E27FC236}">
                <a16:creationId xmlns:a16="http://schemas.microsoft.com/office/drawing/2014/main" id="{0808CD0A-9E75-3945-80AC-79712DE03F34}"/>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Subtitle 2">
            <a:extLst>
              <a:ext uri="{FF2B5EF4-FFF2-40B4-BE49-F238E27FC236}">
                <a16:creationId xmlns:a16="http://schemas.microsoft.com/office/drawing/2014/main" id="{1AF2613F-BB85-214F-B962-B0768D645440}"/>
              </a:ext>
            </a:extLst>
          </p:cNvPr>
          <p:cNvSpPr txBox="1">
            <a:spLocks/>
          </p:cNvSpPr>
          <p:nvPr userDrawn="1"/>
        </p:nvSpPr>
        <p:spPr>
          <a:xfrm>
            <a:off x="6735233" y="269598"/>
            <a:ext cx="1768047" cy="345124"/>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pic>
        <p:nvPicPr>
          <p:cNvPr id="19" name="Picture 18" descr="A close up of a blur&#10;&#10;Description automatically generated">
            <a:extLst>
              <a:ext uri="{FF2B5EF4-FFF2-40B4-BE49-F238E27FC236}">
                <a16:creationId xmlns:a16="http://schemas.microsoft.com/office/drawing/2014/main" id="{150F6721-0FB9-2840-8E9A-6144509D47B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49"/>
          <a:stretch/>
        </p:blipFill>
        <p:spPr>
          <a:xfrm>
            <a:off x="6491099" y="0"/>
            <a:ext cx="2652901" cy="843069"/>
          </a:xfrm>
          <a:prstGeom prst="rect">
            <a:avLst/>
          </a:prstGeom>
        </p:spPr>
      </p:pic>
    </p:spTree>
    <p:extLst>
      <p:ext uri="{BB962C8B-B14F-4D97-AF65-F5344CB8AC3E}">
        <p14:creationId xmlns:p14="http://schemas.microsoft.com/office/powerpoint/2010/main" val="1616580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3" name="Text Placeholder 13">
            <a:extLst>
              <a:ext uri="{FF2B5EF4-FFF2-40B4-BE49-F238E27FC236}">
                <a16:creationId xmlns:a16="http://schemas.microsoft.com/office/drawing/2014/main" id="{E3C222C4-4671-3442-B113-7AE1EA578884}"/>
              </a:ext>
            </a:extLst>
          </p:cNvPr>
          <p:cNvSpPr>
            <a:spLocks noGrp="1"/>
          </p:cNvSpPr>
          <p:nvPr>
            <p:ph type="body" idx="14" hasCustomPrompt="1"/>
          </p:nvPr>
        </p:nvSpPr>
        <p:spPr>
          <a:xfrm>
            <a:off x="686051" y="1304240"/>
            <a:ext cx="2271643" cy="261381"/>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1400" b="1" spc="1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CHART TITLE</a:t>
            </a:r>
          </a:p>
        </p:txBody>
      </p:sp>
      <p:sp>
        <p:nvSpPr>
          <p:cNvPr id="6" name="Chart Placeholder 5">
            <a:extLst>
              <a:ext uri="{FF2B5EF4-FFF2-40B4-BE49-F238E27FC236}">
                <a16:creationId xmlns:a16="http://schemas.microsoft.com/office/drawing/2014/main" id="{FD905B4E-8485-F34F-83B4-6E125AB7D788}"/>
              </a:ext>
            </a:extLst>
          </p:cNvPr>
          <p:cNvSpPr>
            <a:spLocks noGrp="1"/>
          </p:cNvSpPr>
          <p:nvPr>
            <p:ph type="chart" sz="quarter" idx="15"/>
          </p:nvPr>
        </p:nvSpPr>
        <p:spPr>
          <a:xfrm>
            <a:off x="685569" y="1717677"/>
            <a:ext cx="2272580" cy="2027238"/>
          </a:xfrm>
          <a:prstGeom prst="rect">
            <a:avLst/>
          </a:prstGeom>
        </p:spPr>
        <p:txBody>
          <a:bodyPr/>
          <a:lstStyle/>
          <a:p>
            <a:endParaRPr lang="hu-HU"/>
          </a:p>
        </p:txBody>
      </p:sp>
      <p:sp>
        <p:nvSpPr>
          <p:cNvPr id="21" name="Text Placeholder 13">
            <a:extLst>
              <a:ext uri="{FF2B5EF4-FFF2-40B4-BE49-F238E27FC236}">
                <a16:creationId xmlns:a16="http://schemas.microsoft.com/office/drawing/2014/main" id="{C086E815-54BD-2242-AB5B-87D39E2BB16D}"/>
              </a:ext>
            </a:extLst>
          </p:cNvPr>
          <p:cNvSpPr>
            <a:spLocks noGrp="1"/>
          </p:cNvSpPr>
          <p:nvPr>
            <p:ph type="body" idx="16" hasCustomPrompt="1"/>
          </p:nvPr>
        </p:nvSpPr>
        <p:spPr>
          <a:xfrm>
            <a:off x="3344240" y="1304240"/>
            <a:ext cx="2271643" cy="261381"/>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1400" b="1" spc="1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CHART TITLE</a:t>
            </a:r>
          </a:p>
        </p:txBody>
      </p:sp>
      <p:sp>
        <p:nvSpPr>
          <p:cNvPr id="22" name="Chart Placeholder 5">
            <a:extLst>
              <a:ext uri="{FF2B5EF4-FFF2-40B4-BE49-F238E27FC236}">
                <a16:creationId xmlns:a16="http://schemas.microsoft.com/office/drawing/2014/main" id="{058EB3A2-3317-E749-BB66-4C41B6555159}"/>
              </a:ext>
            </a:extLst>
          </p:cNvPr>
          <p:cNvSpPr>
            <a:spLocks noGrp="1"/>
          </p:cNvSpPr>
          <p:nvPr>
            <p:ph type="chart" sz="quarter" idx="17"/>
          </p:nvPr>
        </p:nvSpPr>
        <p:spPr>
          <a:xfrm>
            <a:off x="3343758" y="1717677"/>
            <a:ext cx="2272580" cy="2027238"/>
          </a:xfrm>
          <a:prstGeom prst="rect">
            <a:avLst/>
          </a:prstGeom>
        </p:spPr>
        <p:txBody>
          <a:bodyPr/>
          <a:lstStyle/>
          <a:p>
            <a:endParaRPr lang="hu-HU"/>
          </a:p>
        </p:txBody>
      </p:sp>
      <p:sp>
        <p:nvSpPr>
          <p:cNvPr id="24" name="Text Placeholder 13">
            <a:extLst>
              <a:ext uri="{FF2B5EF4-FFF2-40B4-BE49-F238E27FC236}">
                <a16:creationId xmlns:a16="http://schemas.microsoft.com/office/drawing/2014/main" id="{0B93F14F-2751-2F41-BFCE-C8A314D587BB}"/>
              </a:ext>
            </a:extLst>
          </p:cNvPr>
          <p:cNvSpPr>
            <a:spLocks noGrp="1"/>
          </p:cNvSpPr>
          <p:nvPr>
            <p:ph type="body" idx="18" hasCustomPrompt="1"/>
          </p:nvPr>
        </p:nvSpPr>
        <p:spPr>
          <a:xfrm>
            <a:off x="5978147" y="1304240"/>
            <a:ext cx="2271643" cy="261381"/>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1400" b="1" spc="1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CHART TITLE</a:t>
            </a:r>
          </a:p>
        </p:txBody>
      </p:sp>
      <p:sp>
        <p:nvSpPr>
          <p:cNvPr id="25" name="Chart Placeholder 5">
            <a:extLst>
              <a:ext uri="{FF2B5EF4-FFF2-40B4-BE49-F238E27FC236}">
                <a16:creationId xmlns:a16="http://schemas.microsoft.com/office/drawing/2014/main" id="{AB950365-FCA7-B947-B2A1-CED34BADE508}"/>
              </a:ext>
            </a:extLst>
          </p:cNvPr>
          <p:cNvSpPr>
            <a:spLocks noGrp="1"/>
          </p:cNvSpPr>
          <p:nvPr>
            <p:ph type="chart" sz="quarter" idx="19"/>
          </p:nvPr>
        </p:nvSpPr>
        <p:spPr>
          <a:xfrm>
            <a:off x="5977665" y="1717677"/>
            <a:ext cx="2272580" cy="2027238"/>
          </a:xfrm>
          <a:prstGeom prst="rect">
            <a:avLst/>
          </a:prstGeom>
        </p:spPr>
        <p:txBody>
          <a:bodyPr/>
          <a:lstStyle/>
          <a:p>
            <a:endParaRPr lang="hu-HU"/>
          </a:p>
        </p:txBody>
      </p:sp>
      <p:sp>
        <p:nvSpPr>
          <p:cNvPr id="20" name="Slide Number Placeholder 1">
            <a:extLst>
              <a:ext uri="{FF2B5EF4-FFF2-40B4-BE49-F238E27FC236}">
                <a16:creationId xmlns:a16="http://schemas.microsoft.com/office/drawing/2014/main" id="{486DBCAC-8E48-6F49-BF69-7C26056F7C00}"/>
              </a:ext>
            </a:extLst>
          </p:cNvPr>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26" name="Text Placeholder 13">
            <a:extLst>
              <a:ext uri="{FF2B5EF4-FFF2-40B4-BE49-F238E27FC236}">
                <a16:creationId xmlns:a16="http://schemas.microsoft.com/office/drawing/2014/main" id="{80A9D33C-69CD-CE4E-B501-9301FEEAC825}"/>
              </a:ext>
            </a:extLst>
          </p:cNvPr>
          <p:cNvSpPr>
            <a:spLocks noGrp="1"/>
          </p:cNvSpPr>
          <p:nvPr>
            <p:ph type="body" idx="11" hasCustomPrompt="1"/>
          </p:nvPr>
        </p:nvSpPr>
        <p:spPr>
          <a:xfrm>
            <a:off x="644525" y="268281"/>
            <a:ext cx="580398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cxnSp>
        <p:nvCxnSpPr>
          <p:cNvPr id="27" name="Straight Connector 26">
            <a:extLst>
              <a:ext uri="{FF2B5EF4-FFF2-40B4-BE49-F238E27FC236}">
                <a16:creationId xmlns:a16="http://schemas.microsoft.com/office/drawing/2014/main" id="{24291078-3A46-1549-923E-11FF35A365FB}"/>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 Placeholder 13">
            <a:extLst>
              <a:ext uri="{FF2B5EF4-FFF2-40B4-BE49-F238E27FC236}">
                <a16:creationId xmlns:a16="http://schemas.microsoft.com/office/drawing/2014/main" id="{18F7B030-4370-C943-926A-5E8F191E8FB6}"/>
              </a:ext>
            </a:extLst>
          </p:cNvPr>
          <p:cNvSpPr>
            <a:spLocks noGrp="1"/>
          </p:cNvSpPr>
          <p:nvPr>
            <p:ph type="body" idx="10" hasCustomPrompt="1"/>
          </p:nvPr>
        </p:nvSpPr>
        <p:spPr>
          <a:xfrm>
            <a:off x="644525" y="3906544"/>
            <a:ext cx="7605265" cy="691850"/>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200" b="0" i="1" spc="150"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a:pPr>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r>
              <a:rPr lang="en-GB" dirty="0"/>
              <a:t> Lorem ipsum</a:t>
            </a:r>
            <a:endParaRPr lang="en-US" dirty="0"/>
          </a:p>
        </p:txBody>
      </p:sp>
      <p:sp>
        <p:nvSpPr>
          <p:cNvPr id="15" name="Subtitle 2">
            <a:extLst>
              <a:ext uri="{FF2B5EF4-FFF2-40B4-BE49-F238E27FC236}">
                <a16:creationId xmlns:a16="http://schemas.microsoft.com/office/drawing/2014/main" id="{368E4310-14F3-6642-B728-F2AF40F6A97D}"/>
              </a:ext>
            </a:extLst>
          </p:cNvPr>
          <p:cNvSpPr txBox="1">
            <a:spLocks/>
          </p:cNvSpPr>
          <p:nvPr userDrawn="1"/>
        </p:nvSpPr>
        <p:spPr>
          <a:xfrm>
            <a:off x="6735233" y="269598"/>
            <a:ext cx="1768047" cy="345124"/>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pic>
        <p:nvPicPr>
          <p:cNvPr id="16" name="Picture 15" descr="A close up of a blur&#10;&#10;Description automatically generated">
            <a:extLst>
              <a:ext uri="{FF2B5EF4-FFF2-40B4-BE49-F238E27FC236}">
                <a16:creationId xmlns:a16="http://schemas.microsoft.com/office/drawing/2014/main" id="{40FC3894-8917-F348-B7F9-8C737F698EE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49"/>
          <a:stretch/>
        </p:blipFill>
        <p:spPr>
          <a:xfrm>
            <a:off x="6491099" y="0"/>
            <a:ext cx="2652901" cy="843069"/>
          </a:xfrm>
          <a:prstGeom prst="rect">
            <a:avLst/>
          </a:prstGeom>
        </p:spPr>
      </p:pic>
    </p:spTree>
    <p:extLst>
      <p:ext uri="{BB962C8B-B14F-4D97-AF65-F5344CB8AC3E}">
        <p14:creationId xmlns:p14="http://schemas.microsoft.com/office/powerpoint/2010/main" val="38301774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Text_1">
    <p:spTree>
      <p:nvGrpSpPr>
        <p:cNvPr id="1" name=""/>
        <p:cNvGrpSpPr/>
        <p:nvPr/>
      </p:nvGrpSpPr>
      <p:grpSpPr>
        <a:xfrm>
          <a:off x="0" y="0"/>
          <a:ext cx="0" cy="0"/>
          <a:chOff x="0" y="0"/>
          <a:chExt cx="0" cy="0"/>
        </a:xfrm>
      </p:grpSpPr>
      <p:pic>
        <p:nvPicPr>
          <p:cNvPr id="11" name="Picture 10" descr="A close up of a blur&#10;&#10;Description automatically generated">
            <a:extLst>
              <a:ext uri="{FF2B5EF4-FFF2-40B4-BE49-F238E27FC236}">
                <a16:creationId xmlns:a16="http://schemas.microsoft.com/office/drawing/2014/main" id="{E35ED30A-8CAB-4D4E-AAF3-4095E97A1BC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49"/>
          <a:stretch/>
        </p:blipFill>
        <p:spPr>
          <a:xfrm>
            <a:off x="6491099" y="0"/>
            <a:ext cx="2652901" cy="843069"/>
          </a:xfrm>
          <a:prstGeom prst="rect">
            <a:avLst/>
          </a:prstGeom>
        </p:spPr>
      </p:pic>
      <p:cxnSp>
        <p:nvCxnSpPr>
          <p:cNvPr id="12" name="Straight Connector 11">
            <a:extLst>
              <a:ext uri="{FF2B5EF4-FFF2-40B4-BE49-F238E27FC236}">
                <a16:creationId xmlns:a16="http://schemas.microsoft.com/office/drawing/2014/main" id="{E9C34D97-343B-CF42-86FF-E8C1B3917454}"/>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26B1A429-5A5F-5945-B758-BF5EEC6835EF}"/>
              </a:ext>
            </a:extLst>
          </p:cNvPr>
          <p:cNvSpPr>
            <a:spLocks noGrp="1"/>
          </p:cNvSpPr>
          <p:nvPr>
            <p:ph type="body" idx="10" hasCustomPrompt="1"/>
          </p:nvPr>
        </p:nvSpPr>
        <p:spPr>
          <a:xfrm>
            <a:off x="4496746" y="1267690"/>
            <a:ext cx="4134679" cy="3224795"/>
          </a:xfrm>
          <a:prstGeom prst="rect">
            <a:avLst/>
          </a:prstGeom>
        </p:spPr>
        <p:txBody>
          <a:bodyPr/>
          <a:lstStyle>
            <a:lvl1pPr marL="342900" marR="0" indent="-34290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Char char="•"/>
              <a:tabLst/>
              <a:defRPr sz="20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Content Here</a:t>
            </a:r>
          </a:p>
          <a:p>
            <a:pPr lvl="0"/>
            <a:r>
              <a:rPr lang="en-US" dirty="0"/>
              <a:t>Content Here</a:t>
            </a:r>
          </a:p>
          <a:p>
            <a:pPr lvl="0"/>
            <a:r>
              <a:rPr lang="en-US" dirty="0"/>
              <a:t>Content Here</a:t>
            </a:r>
          </a:p>
          <a:p>
            <a:pPr lvl="0"/>
            <a:r>
              <a:rPr lang="en-US" dirty="0"/>
              <a:t>Content Here</a:t>
            </a:r>
          </a:p>
        </p:txBody>
      </p:sp>
      <p:sp>
        <p:nvSpPr>
          <p:cNvPr id="3" name="Picture Placeholder 2">
            <a:extLst>
              <a:ext uri="{FF2B5EF4-FFF2-40B4-BE49-F238E27FC236}">
                <a16:creationId xmlns:a16="http://schemas.microsoft.com/office/drawing/2014/main" id="{6463949E-58C2-D147-ADE4-78FC9A69891F}"/>
              </a:ext>
            </a:extLst>
          </p:cNvPr>
          <p:cNvSpPr>
            <a:spLocks noGrp="1"/>
          </p:cNvSpPr>
          <p:nvPr>
            <p:ph type="pic" sz="quarter" idx="13"/>
          </p:nvPr>
        </p:nvSpPr>
        <p:spPr>
          <a:xfrm>
            <a:off x="0" y="848819"/>
            <a:ext cx="3984625" cy="3935966"/>
          </a:xfrm>
          <a:prstGeom prst="rect">
            <a:avLst/>
          </a:prstGeom>
        </p:spPr>
        <p:txBody>
          <a:bodyPr/>
          <a:lstStyle/>
          <a:p>
            <a:endParaRPr lang="hu-HU"/>
          </a:p>
        </p:txBody>
      </p:sp>
      <p:sp>
        <p:nvSpPr>
          <p:cNvPr id="17" name="Slide Number Placeholder 1">
            <a:extLst>
              <a:ext uri="{FF2B5EF4-FFF2-40B4-BE49-F238E27FC236}">
                <a16:creationId xmlns:a16="http://schemas.microsoft.com/office/drawing/2014/main" id="{3DDB9FAF-6BE8-4241-AA81-4B615F58DF5B}"/>
              </a:ext>
            </a:extLst>
          </p:cNvPr>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9" name="Text Placeholder 13">
            <a:extLst>
              <a:ext uri="{FF2B5EF4-FFF2-40B4-BE49-F238E27FC236}">
                <a16:creationId xmlns:a16="http://schemas.microsoft.com/office/drawing/2014/main" id="{11988995-A371-2947-A427-3D27C9B69BE6}"/>
              </a:ext>
            </a:extLst>
          </p:cNvPr>
          <p:cNvSpPr>
            <a:spLocks noGrp="1"/>
          </p:cNvSpPr>
          <p:nvPr>
            <p:ph type="body" idx="11" hasCustomPrompt="1"/>
          </p:nvPr>
        </p:nvSpPr>
        <p:spPr>
          <a:xfrm>
            <a:off x="644525" y="268281"/>
            <a:ext cx="580398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10" name="Subtitle 2">
            <a:extLst>
              <a:ext uri="{FF2B5EF4-FFF2-40B4-BE49-F238E27FC236}">
                <a16:creationId xmlns:a16="http://schemas.microsoft.com/office/drawing/2014/main" id="{5ED4AEAA-5263-0343-93C6-B427EDDE3695}"/>
              </a:ext>
            </a:extLst>
          </p:cNvPr>
          <p:cNvSpPr txBox="1">
            <a:spLocks/>
          </p:cNvSpPr>
          <p:nvPr userDrawn="1"/>
        </p:nvSpPr>
        <p:spPr>
          <a:xfrm>
            <a:off x="6735233" y="269598"/>
            <a:ext cx="1768047" cy="345124"/>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spTree>
    <p:extLst>
      <p:ext uri="{BB962C8B-B14F-4D97-AF65-F5344CB8AC3E}">
        <p14:creationId xmlns:p14="http://schemas.microsoft.com/office/powerpoint/2010/main" val="13640575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Text_2">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9C34D97-343B-CF42-86FF-E8C1B3917454}"/>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463949E-58C2-D147-ADE4-78FC9A69891F}"/>
              </a:ext>
            </a:extLst>
          </p:cNvPr>
          <p:cNvSpPr>
            <a:spLocks noGrp="1"/>
          </p:cNvSpPr>
          <p:nvPr>
            <p:ph type="pic" sz="quarter" idx="13"/>
          </p:nvPr>
        </p:nvSpPr>
        <p:spPr>
          <a:xfrm>
            <a:off x="5149878" y="0"/>
            <a:ext cx="3984625" cy="5143498"/>
          </a:xfrm>
          <a:prstGeom prst="rect">
            <a:avLst/>
          </a:prstGeom>
        </p:spPr>
        <p:txBody>
          <a:bodyPr/>
          <a:lstStyle/>
          <a:p>
            <a:endParaRPr lang="hu-HU"/>
          </a:p>
        </p:txBody>
      </p:sp>
      <p:sp>
        <p:nvSpPr>
          <p:cNvPr id="17" name="Slide Number Placeholder 1">
            <a:extLst>
              <a:ext uri="{FF2B5EF4-FFF2-40B4-BE49-F238E27FC236}">
                <a16:creationId xmlns:a16="http://schemas.microsoft.com/office/drawing/2014/main" id="{3DDB9FAF-6BE8-4241-AA81-4B615F58DF5B}"/>
              </a:ext>
            </a:extLst>
          </p:cNvPr>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9" name="Text Placeholder 13">
            <a:extLst>
              <a:ext uri="{FF2B5EF4-FFF2-40B4-BE49-F238E27FC236}">
                <a16:creationId xmlns:a16="http://schemas.microsoft.com/office/drawing/2014/main" id="{11988995-A371-2947-A427-3D27C9B69BE6}"/>
              </a:ext>
            </a:extLst>
          </p:cNvPr>
          <p:cNvSpPr>
            <a:spLocks noGrp="1"/>
          </p:cNvSpPr>
          <p:nvPr>
            <p:ph type="body" idx="11" hasCustomPrompt="1"/>
          </p:nvPr>
        </p:nvSpPr>
        <p:spPr>
          <a:xfrm>
            <a:off x="644525" y="268281"/>
            <a:ext cx="450535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11" name="Text Placeholder 13">
            <a:extLst>
              <a:ext uri="{FF2B5EF4-FFF2-40B4-BE49-F238E27FC236}">
                <a16:creationId xmlns:a16="http://schemas.microsoft.com/office/drawing/2014/main" id="{A4F862A5-D6A5-054E-B3E8-72915CE8B07C}"/>
              </a:ext>
            </a:extLst>
          </p:cNvPr>
          <p:cNvSpPr>
            <a:spLocks noGrp="1"/>
          </p:cNvSpPr>
          <p:nvPr>
            <p:ph type="body" idx="14" hasCustomPrompt="1"/>
          </p:nvPr>
        </p:nvSpPr>
        <p:spPr>
          <a:xfrm>
            <a:off x="644525" y="2318044"/>
            <a:ext cx="3379305" cy="2138435"/>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r>
              <a:rPr lang="en-GB" dirty="0"/>
              <a:t> dis parturient </a:t>
            </a:r>
            <a:r>
              <a:rPr lang="en-GB" dirty="0" err="1"/>
              <a:t>montes</a:t>
            </a:r>
            <a:r>
              <a:rPr lang="en-GB" dirty="0"/>
              <a:t>, </a:t>
            </a:r>
            <a:r>
              <a:rPr lang="en-GB" dirty="0" err="1"/>
              <a:t>nascetur</a:t>
            </a:r>
            <a:r>
              <a:rPr lang="en-GB" dirty="0"/>
              <a:t> </a:t>
            </a:r>
            <a:r>
              <a:rPr lang="en-GB" dirty="0" err="1"/>
              <a:t>ridiculus</a:t>
            </a:r>
            <a:r>
              <a:rPr lang="en-GB" dirty="0"/>
              <a:t> mus. Donec </a:t>
            </a:r>
            <a:r>
              <a:rPr lang="en-GB" dirty="0" err="1"/>
              <a:t>quam</a:t>
            </a:r>
            <a:r>
              <a:rPr lang="en-GB" dirty="0"/>
              <a:t> </a:t>
            </a:r>
            <a:r>
              <a:rPr lang="en-GB" dirty="0" err="1"/>
              <a:t>felis</a:t>
            </a:r>
            <a:r>
              <a:rPr lang="en-GB" dirty="0"/>
              <a:t>, </a:t>
            </a:r>
            <a:r>
              <a:rPr lang="en-GB" dirty="0" err="1"/>
              <a:t>ultricies</a:t>
            </a:r>
            <a:r>
              <a:rPr lang="en-GB" dirty="0"/>
              <a:t> </a:t>
            </a:r>
            <a:r>
              <a:rPr lang="en-GB" dirty="0" err="1"/>
              <a:t>nec</a:t>
            </a:r>
            <a:r>
              <a:rPr lang="en-GB" dirty="0"/>
              <a:t>, </a:t>
            </a:r>
            <a:r>
              <a:rPr lang="en-GB" dirty="0" err="1"/>
              <a:t>pellentesque</a:t>
            </a:r>
            <a:r>
              <a:rPr lang="en-GB" dirty="0"/>
              <a:t> </a:t>
            </a:r>
            <a:r>
              <a:rPr lang="en-GB" dirty="0" err="1"/>
              <a:t>eu</a:t>
            </a:r>
            <a:r>
              <a:rPr lang="en-GB" dirty="0"/>
              <a:t>, </a:t>
            </a:r>
            <a:r>
              <a:rPr lang="en-GB" dirty="0" err="1"/>
              <a:t>pretium</a:t>
            </a:r>
            <a:r>
              <a:rPr lang="en-GB" dirty="0"/>
              <a:t> </a:t>
            </a:r>
            <a:r>
              <a:rPr lang="en-GB" dirty="0" err="1"/>
              <a:t>quis</a:t>
            </a:r>
            <a:r>
              <a:rPr lang="en-GB" dirty="0"/>
              <a:t>, </a:t>
            </a:r>
            <a:endParaRPr lang="en-US" dirty="0"/>
          </a:p>
        </p:txBody>
      </p:sp>
      <p:sp>
        <p:nvSpPr>
          <p:cNvPr id="13" name="Text Placeholder 13">
            <a:extLst>
              <a:ext uri="{FF2B5EF4-FFF2-40B4-BE49-F238E27FC236}">
                <a16:creationId xmlns:a16="http://schemas.microsoft.com/office/drawing/2014/main" id="{82CF064E-6C19-4A4A-BE39-A71E94F65480}"/>
              </a:ext>
            </a:extLst>
          </p:cNvPr>
          <p:cNvSpPr>
            <a:spLocks noGrp="1"/>
          </p:cNvSpPr>
          <p:nvPr>
            <p:ph type="body" idx="15" hasCustomPrompt="1"/>
          </p:nvPr>
        </p:nvSpPr>
        <p:spPr>
          <a:xfrm>
            <a:off x="644525" y="1281906"/>
            <a:ext cx="3379305"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rgbClr val="FCBF00"/>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a:t>
            </a:r>
            <a:endParaRPr lang="en-US" dirty="0"/>
          </a:p>
        </p:txBody>
      </p:sp>
      <p:sp>
        <p:nvSpPr>
          <p:cNvPr id="15" name="Text Placeholder 13">
            <a:extLst>
              <a:ext uri="{FF2B5EF4-FFF2-40B4-BE49-F238E27FC236}">
                <a16:creationId xmlns:a16="http://schemas.microsoft.com/office/drawing/2014/main" id="{AA75C08C-7B0D-C54E-AC4A-7883523527FC}"/>
              </a:ext>
            </a:extLst>
          </p:cNvPr>
          <p:cNvSpPr>
            <a:spLocks noGrp="1"/>
          </p:cNvSpPr>
          <p:nvPr>
            <p:ph type="body" idx="17" hasCustomPrompt="1"/>
          </p:nvPr>
        </p:nvSpPr>
        <p:spPr>
          <a:xfrm>
            <a:off x="644525" y="1676467"/>
            <a:ext cx="3379305" cy="601866"/>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b="1" spc="50"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endParaRPr lang="en-US" dirty="0"/>
          </a:p>
        </p:txBody>
      </p:sp>
      <p:pic>
        <p:nvPicPr>
          <p:cNvPr id="14" name="Picture 13" descr="A close up of a logo&#10;&#10;Description automatically generated">
            <a:extLst>
              <a:ext uri="{FF2B5EF4-FFF2-40B4-BE49-F238E27FC236}">
                <a16:creationId xmlns:a16="http://schemas.microsoft.com/office/drawing/2014/main" id="{38D0E75B-EC6B-BA4B-88EE-326E3A13D4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7289" t="40390" r="67381" b="39057"/>
          <a:stretch/>
        </p:blipFill>
        <p:spPr>
          <a:xfrm>
            <a:off x="2897201" y="-1"/>
            <a:ext cx="2252677" cy="843079"/>
          </a:xfrm>
          <a:prstGeom prst="rect">
            <a:avLst/>
          </a:prstGeom>
        </p:spPr>
      </p:pic>
    </p:spTree>
    <p:extLst>
      <p:ext uri="{BB962C8B-B14F-4D97-AF65-F5344CB8AC3E}">
        <p14:creationId xmlns:p14="http://schemas.microsoft.com/office/powerpoint/2010/main" val="28537859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Text_3">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9C34D97-343B-CF42-86FF-E8C1B3917454}"/>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463949E-58C2-D147-ADE4-78FC9A69891F}"/>
              </a:ext>
            </a:extLst>
          </p:cNvPr>
          <p:cNvSpPr>
            <a:spLocks noGrp="1"/>
          </p:cNvSpPr>
          <p:nvPr>
            <p:ph type="pic" sz="quarter" idx="13"/>
          </p:nvPr>
        </p:nvSpPr>
        <p:spPr>
          <a:xfrm>
            <a:off x="5149878" y="0"/>
            <a:ext cx="3984625" cy="5143498"/>
          </a:xfrm>
          <a:prstGeom prst="rect">
            <a:avLst/>
          </a:prstGeom>
        </p:spPr>
        <p:txBody>
          <a:bodyPr/>
          <a:lstStyle/>
          <a:p>
            <a:endParaRPr lang="hu-HU"/>
          </a:p>
        </p:txBody>
      </p:sp>
      <p:sp>
        <p:nvSpPr>
          <p:cNvPr id="17" name="Slide Number Placeholder 1">
            <a:extLst>
              <a:ext uri="{FF2B5EF4-FFF2-40B4-BE49-F238E27FC236}">
                <a16:creationId xmlns:a16="http://schemas.microsoft.com/office/drawing/2014/main" id="{3DDB9FAF-6BE8-4241-AA81-4B615F58DF5B}"/>
              </a:ext>
            </a:extLst>
          </p:cNvPr>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9" name="Text Placeholder 13">
            <a:extLst>
              <a:ext uri="{FF2B5EF4-FFF2-40B4-BE49-F238E27FC236}">
                <a16:creationId xmlns:a16="http://schemas.microsoft.com/office/drawing/2014/main" id="{11988995-A371-2947-A427-3D27C9B69BE6}"/>
              </a:ext>
            </a:extLst>
          </p:cNvPr>
          <p:cNvSpPr>
            <a:spLocks noGrp="1"/>
          </p:cNvSpPr>
          <p:nvPr>
            <p:ph type="body" idx="11" hasCustomPrompt="1"/>
          </p:nvPr>
        </p:nvSpPr>
        <p:spPr>
          <a:xfrm>
            <a:off x="644525" y="268281"/>
            <a:ext cx="450535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11" name="Text Placeholder 13">
            <a:extLst>
              <a:ext uri="{FF2B5EF4-FFF2-40B4-BE49-F238E27FC236}">
                <a16:creationId xmlns:a16="http://schemas.microsoft.com/office/drawing/2014/main" id="{A4F862A5-D6A5-054E-B3E8-72915CE8B07C}"/>
              </a:ext>
            </a:extLst>
          </p:cNvPr>
          <p:cNvSpPr>
            <a:spLocks noGrp="1"/>
          </p:cNvSpPr>
          <p:nvPr>
            <p:ph type="body" idx="14" hasCustomPrompt="1"/>
          </p:nvPr>
        </p:nvSpPr>
        <p:spPr>
          <a:xfrm>
            <a:off x="644525" y="2318044"/>
            <a:ext cx="3379305" cy="2138435"/>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r>
              <a:rPr lang="en-GB" dirty="0"/>
              <a:t> dis parturient </a:t>
            </a:r>
            <a:r>
              <a:rPr lang="en-GB" dirty="0" err="1"/>
              <a:t>montes</a:t>
            </a:r>
            <a:r>
              <a:rPr lang="en-GB" dirty="0"/>
              <a:t>, </a:t>
            </a:r>
            <a:r>
              <a:rPr lang="en-GB" dirty="0" err="1"/>
              <a:t>nascetur</a:t>
            </a:r>
            <a:r>
              <a:rPr lang="en-GB" dirty="0"/>
              <a:t> </a:t>
            </a:r>
            <a:r>
              <a:rPr lang="en-GB" dirty="0" err="1"/>
              <a:t>ridiculus</a:t>
            </a:r>
            <a:r>
              <a:rPr lang="en-GB" dirty="0"/>
              <a:t> mus. Donec </a:t>
            </a:r>
            <a:r>
              <a:rPr lang="en-GB" dirty="0" err="1"/>
              <a:t>quam</a:t>
            </a:r>
            <a:r>
              <a:rPr lang="en-GB" dirty="0"/>
              <a:t> </a:t>
            </a:r>
            <a:r>
              <a:rPr lang="en-GB" dirty="0" err="1"/>
              <a:t>felis</a:t>
            </a:r>
            <a:r>
              <a:rPr lang="en-GB" dirty="0"/>
              <a:t>, </a:t>
            </a:r>
            <a:r>
              <a:rPr lang="en-GB" dirty="0" err="1"/>
              <a:t>ultricies</a:t>
            </a:r>
            <a:r>
              <a:rPr lang="en-GB" dirty="0"/>
              <a:t> </a:t>
            </a:r>
            <a:r>
              <a:rPr lang="en-GB" dirty="0" err="1"/>
              <a:t>nec</a:t>
            </a:r>
            <a:r>
              <a:rPr lang="en-GB" dirty="0"/>
              <a:t>, </a:t>
            </a:r>
            <a:r>
              <a:rPr lang="en-GB" dirty="0" err="1"/>
              <a:t>pellentesque</a:t>
            </a:r>
            <a:r>
              <a:rPr lang="en-GB" dirty="0"/>
              <a:t> </a:t>
            </a:r>
            <a:r>
              <a:rPr lang="en-GB" dirty="0" err="1"/>
              <a:t>eu</a:t>
            </a:r>
            <a:r>
              <a:rPr lang="en-GB" dirty="0"/>
              <a:t>, </a:t>
            </a:r>
            <a:r>
              <a:rPr lang="en-GB" dirty="0" err="1"/>
              <a:t>pretium</a:t>
            </a:r>
            <a:r>
              <a:rPr lang="en-GB" dirty="0"/>
              <a:t> </a:t>
            </a:r>
            <a:r>
              <a:rPr lang="en-GB" dirty="0" err="1"/>
              <a:t>quis</a:t>
            </a:r>
            <a:r>
              <a:rPr lang="en-GB" dirty="0"/>
              <a:t>, </a:t>
            </a:r>
            <a:endParaRPr lang="en-US" dirty="0"/>
          </a:p>
        </p:txBody>
      </p:sp>
      <p:sp>
        <p:nvSpPr>
          <p:cNvPr id="13" name="Text Placeholder 13">
            <a:extLst>
              <a:ext uri="{FF2B5EF4-FFF2-40B4-BE49-F238E27FC236}">
                <a16:creationId xmlns:a16="http://schemas.microsoft.com/office/drawing/2014/main" id="{82CF064E-6C19-4A4A-BE39-A71E94F65480}"/>
              </a:ext>
            </a:extLst>
          </p:cNvPr>
          <p:cNvSpPr>
            <a:spLocks noGrp="1"/>
          </p:cNvSpPr>
          <p:nvPr>
            <p:ph type="body" idx="15" hasCustomPrompt="1"/>
          </p:nvPr>
        </p:nvSpPr>
        <p:spPr>
          <a:xfrm>
            <a:off x="644525" y="1281906"/>
            <a:ext cx="3379305"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accent2"/>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a:t>
            </a:r>
            <a:endParaRPr lang="en-US" dirty="0"/>
          </a:p>
        </p:txBody>
      </p:sp>
      <p:sp>
        <p:nvSpPr>
          <p:cNvPr id="15" name="Text Placeholder 13">
            <a:extLst>
              <a:ext uri="{FF2B5EF4-FFF2-40B4-BE49-F238E27FC236}">
                <a16:creationId xmlns:a16="http://schemas.microsoft.com/office/drawing/2014/main" id="{AA75C08C-7B0D-C54E-AC4A-7883523527FC}"/>
              </a:ext>
            </a:extLst>
          </p:cNvPr>
          <p:cNvSpPr>
            <a:spLocks noGrp="1"/>
          </p:cNvSpPr>
          <p:nvPr>
            <p:ph type="body" idx="17" hasCustomPrompt="1"/>
          </p:nvPr>
        </p:nvSpPr>
        <p:spPr>
          <a:xfrm>
            <a:off x="644525" y="1676467"/>
            <a:ext cx="3379305" cy="601866"/>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b="1" spc="50"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endParaRPr lang="en-US" dirty="0"/>
          </a:p>
        </p:txBody>
      </p:sp>
      <p:pic>
        <p:nvPicPr>
          <p:cNvPr id="14" name="Picture 13" descr="A close up of a logo&#10;&#10;Description automatically generated">
            <a:extLst>
              <a:ext uri="{FF2B5EF4-FFF2-40B4-BE49-F238E27FC236}">
                <a16:creationId xmlns:a16="http://schemas.microsoft.com/office/drawing/2014/main" id="{EFCECD03-CFA9-444F-93BD-EF42E09D927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7289" t="40390" r="67381" b="39057"/>
          <a:stretch/>
        </p:blipFill>
        <p:spPr>
          <a:xfrm>
            <a:off x="2897201" y="-1"/>
            <a:ext cx="2252677" cy="843079"/>
          </a:xfrm>
          <a:prstGeom prst="rect">
            <a:avLst/>
          </a:prstGeom>
        </p:spPr>
      </p:pic>
    </p:spTree>
    <p:extLst>
      <p:ext uri="{BB962C8B-B14F-4D97-AF65-F5344CB8AC3E}">
        <p14:creationId xmlns:p14="http://schemas.microsoft.com/office/powerpoint/2010/main" val="27517340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Text_4">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9C34D97-343B-CF42-86FF-E8C1B3917454}"/>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463949E-58C2-D147-ADE4-78FC9A69891F}"/>
              </a:ext>
            </a:extLst>
          </p:cNvPr>
          <p:cNvSpPr>
            <a:spLocks noGrp="1"/>
          </p:cNvSpPr>
          <p:nvPr>
            <p:ph type="pic" sz="quarter" idx="13"/>
          </p:nvPr>
        </p:nvSpPr>
        <p:spPr>
          <a:xfrm>
            <a:off x="5149878" y="0"/>
            <a:ext cx="3984625" cy="5143498"/>
          </a:xfrm>
          <a:prstGeom prst="rect">
            <a:avLst/>
          </a:prstGeom>
        </p:spPr>
        <p:txBody>
          <a:bodyPr/>
          <a:lstStyle/>
          <a:p>
            <a:endParaRPr lang="hu-HU"/>
          </a:p>
        </p:txBody>
      </p:sp>
      <p:sp>
        <p:nvSpPr>
          <p:cNvPr id="17" name="Slide Number Placeholder 1">
            <a:extLst>
              <a:ext uri="{FF2B5EF4-FFF2-40B4-BE49-F238E27FC236}">
                <a16:creationId xmlns:a16="http://schemas.microsoft.com/office/drawing/2014/main" id="{3DDB9FAF-6BE8-4241-AA81-4B615F58DF5B}"/>
              </a:ext>
            </a:extLst>
          </p:cNvPr>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9" name="Text Placeholder 13">
            <a:extLst>
              <a:ext uri="{FF2B5EF4-FFF2-40B4-BE49-F238E27FC236}">
                <a16:creationId xmlns:a16="http://schemas.microsoft.com/office/drawing/2014/main" id="{11988995-A371-2947-A427-3D27C9B69BE6}"/>
              </a:ext>
            </a:extLst>
          </p:cNvPr>
          <p:cNvSpPr>
            <a:spLocks noGrp="1"/>
          </p:cNvSpPr>
          <p:nvPr>
            <p:ph type="body" idx="11" hasCustomPrompt="1"/>
          </p:nvPr>
        </p:nvSpPr>
        <p:spPr>
          <a:xfrm>
            <a:off x="644525" y="268281"/>
            <a:ext cx="450535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11" name="Text Placeholder 13">
            <a:extLst>
              <a:ext uri="{FF2B5EF4-FFF2-40B4-BE49-F238E27FC236}">
                <a16:creationId xmlns:a16="http://schemas.microsoft.com/office/drawing/2014/main" id="{A4F862A5-D6A5-054E-B3E8-72915CE8B07C}"/>
              </a:ext>
            </a:extLst>
          </p:cNvPr>
          <p:cNvSpPr>
            <a:spLocks noGrp="1"/>
          </p:cNvSpPr>
          <p:nvPr>
            <p:ph type="body" idx="14" hasCustomPrompt="1"/>
          </p:nvPr>
        </p:nvSpPr>
        <p:spPr>
          <a:xfrm>
            <a:off x="644525" y="2318044"/>
            <a:ext cx="3379305" cy="2138435"/>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r>
              <a:rPr lang="en-GB" dirty="0"/>
              <a:t> dis parturient </a:t>
            </a:r>
            <a:r>
              <a:rPr lang="en-GB" dirty="0" err="1"/>
              <a:t>montes</a:t>
            </a:r>
            <a:r>
              <a:rPr lang="en-GB" dirty="0"/>
              <a:t>, </a:t>
            </a:r>
            <a:r>
              <a:rPr lang="en-GB" dirty="0" err="1"/>
              <a:t>nascetur</a:t>
            </a:r>
            <a:r>
              <a:rPr lang="en-GB" dirty="0"/>
              <a:t> </a:t>
            </a:r>
            <a:r>
              <a:rPr lang="en-GB" dirty="0" err="1"/>
              <a:t>ridiculus</a:t>
            </a:r>
            <a:r>
              <a:rPr lang="en-GB" dirty="0"/>
              <a:t> mus. Donec </a:t>
            </a:r>
            <a:r>
              <a:rPr lang="en-GB" dirty="0" err="1"/>
              <a:t>quam</a:t>
            </a:r>
            <a:r>
              <a:rPr lang="en-GB" dirty="0"/>
              <a:t> </a:t>
            </a:r>
            <a:r>
              <a:rPr lang="en-GB" dirty="0" err="1"/>
              <a:t>felis</a:t>
            </a:r>
            <a:r>
              <a:rPr lang="en-GB" dirty="0"/>
              <a:t>, </a:t>
            </a:r>
            <a:r>
              <a:rPr lang="en-GB" dirty="0" err="1"/>
              <a:t>ultricies</a:t>
            </a:r>
            <a:r>
              <a:rPr lang="en-GB" dirty="0"/>
              <a:t> </a:t>
            </a:r>
            <a:r>
              <a:rPr lang="en-GB" dirty="0" err="1"/>
              <a:t>nec</a:t>
            </a:r>
            <a:r>
              <a:rPr lang="en-GB" dirty="0"/>
              <a:t>, </a:t>
            </a:r>
            <a:r>
              <a:rPr lang="en-GB" dirty="0" err="1"/>
              <a:t>pellentesque</a:t>
            </a:r>
            <a:r>
              <a:rPr lang="en-GB" dirty="0"/>
              <a:t> </a:t>
            </a:r>
            <a:r>
              <a:rPr lang="en-GB" dirty="0" err="1"/>
              <a:t>eu</a:t>
            </a:r>
            <a:r>
              <a:rPr lang="en-GB" dirty="0"/>
              <a:t>, </a:t>
            </a:r>
            <a:r>
              <a:rPr lang="en-GB" dirty="0" err="1"/>
              <a:t>pretium</a:t>
            </a:r>
            <a:r>
              <a:rPr lang="en-GB" dirty="0"/>
              <a:t> </a:t>
            </a:r>
            <a:r>
              <a:rPr lang="en-GB" dirty="0" err="1"/>
              <a:t>quis</a:t>
            </a:r>
            <a:r>
              <a:rPr lang="en-GB" dirty="0"/>
              <a:t>, </a:t>
            </a:r>
            <a:endParaRPr lang="en-US" dirty="0"/>
          </a:p>
        </p:txBody>
      </p:sp>
      <p:sp>
        <p:nvSpPr>
          <p:cNvPr id="13" name="Text Placeholder 13">
            <a:extLst>
              <a:ext uri="{FF2B5EF4-FFF2-40B4-BE49-F238E27FC236}">
                <a16:creationId xmlns:a16="http://schemas.microsoft.com/office/drawing/2014/main" id="{82CF064E-6C19-4A4A-BE39-A71E94F65480}"/>
              </a:ext>
            </a:extLst>
          </p:cNvPr>
          <p:cNvSpPr>
            <a:spLocks noGrp="1"/>
          </p:cNvSpPr>
          <p:nvPr>
            <p:ph type="body" idx="15" hasCustomPrompt="1"/>
          </p:nvPr>
        </p:nvSpPr>
        <p:spPr>
          <a:xfrm>
            <a:off x="644525" y="1281906"/>
            <a:ext cx="3379305" cy="280439"/>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400" b="1" spc="100" baseline="0">
                <a:solidFill>
                  <a:schemeClr val="accent4"/>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DOLOR</a:t>
            </a:r>
            <a:endParaRPr lang="en-US" dirty="0"/>
          </a:p>
        </p:txBody>
      </p:sp>
      <p:sp>
        <p:nvSpPr>
          <p:cNvPr id="15" name="Text Placeholder 13">
            <a:extLst>
              <a:ext uri="{FF2B5EF4-FFF2-40B4-BE49-F238E27FC236}">
                <a16:creationId xmlns:a16="http://schemas.microsoft.com/office/drawing/2014/main" id="{AA75C08C-7B0D-C54E-AC4A-7883523527FC}"/>
              </a:ext>
            </a:extLst>
          </p:cNvPr>
          <p:cNvSpPr>
            <a:spLocks noGrp="1"/>
          </p:cNvSpPr>
          <p:nvPr>
            <p:ph type="body" idx="17" hasCustomPrompt="1"/>
          </p:nvPr>
        </p:nvSpPr>
        <p:spPr>
          <a:xfrm>
            <a:off x="644525" y="1676467"/>
            <a:ext cx="3379305" cy="601866"/>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1600" b="1" spc="50"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endParaRPr lang="en-US" dirty="0"/>
          </a:p>
        </p:txBody>
      </p:sp>
      <p:pic>
        <p:nvPicPr>
          <p:cNvPr id="14" name="Picture 13" descr="A close up of a logo&#10;&#10;Description automatically generated">
            <a:extLst>
              <a:ext uri="{FF2B5EF4-FFF2-40B4-BE49-F238E27FC236}">
                <a16:creationId xmlns:a16="http://schemas.microsoft.com/office/drawing/2014/main" id="{CC2ACBD8-10AB-0344-953A-0E0C5466D19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7289" t="40390" r="67381" b="39057"/>
          <a:stretch/>
        </p:blipFill>
        <p:spPr>
          <a:xfrm>
            <a:off x="2897201" y="-1"/>
            <a:ext cx="2252677" cy="843079"/>
          </a:xfrm>
          <a:prstGeom prst="rect">
            <a:avLst/>
          </a:prstGeom>
        </p:spPr>
      </p:pic>
    </p:spTree>
    <p:extLst>
      <p:ext uri="{BB962C8B-B14F-4D97-AF65-F5344CB8AC3E}">
        <p14:creationId xmlns:p14="http://schemas.microsoft.com/office/powerpoint/2010/main" val="23737309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Text_6">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9C34D97-343B-CF42-86FF-E8C1B3917454}"/>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26B1A429-5A5F-5945-B758-BF5EEC6835EF}"/>
              </a:ext>
            </a:extLst>
          </p:cNvPr>
          <p:cNvSpPr>
            <a:spLocks noGrp="1"/>
          </p:cNvSpPr>
          <p:nvPr>
            <p:ph type="body" idx="10" hasCustomPrompt="1"/>
          </p:nvPr>
        </p:nvSpPr>
        <p:spPr>
          <a:xfrm>
            <a:off x="644525" y="1267690"/>
            <a:ext cx="4134679" cy="3224795"/>
          </a:xfrm>
          <a:prstGeom prst="rect">
            <a:avLst/>
          </a:prstGeom>
        </p:spPr>
        <p:txBody>
          <a:bodyPr/>
          <a:lstStyle>
            <a:lvl1pPr marL="342900" marR="0" indent="-34290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Char char="•"/>
              <a:tabLst/>
              <a:defRPr sz="20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Content Here</a:t>
            </a:r>
          </a:p>
          <a:p>
            <a:pPr lvl="0"/>
            <a:r>
              <a:rPr lang="en-US" dirty="0"/>
              <a:t>Content Here</a:t>
            </a:r>
          </a:p>
          <a:p>
            <a:pPr lvl="0"/>
            <a:r>
              <a:rPr lang="en-US" dirty="0"/>
              <a:t>Content Here</a:t>
            </a:r>
          </a:p>
          <a:p>
            <a:pPr lvl="0"/>
            <a:r>
              <a:rPr lang="en-US" dirty="0"/>
              <a:t>Content Here</a:t>
            </a:r>
          </a:p>
        </p:txBody>
      </p:sp>
      <p:sp>
        <p:nvSpPr>
          <p:cNvPr id="3" name="Picture Placeholder 2">
            <a:extLst>
              <a:ext uri="{FF2B5EF4-FFF2-40B4-BE49-F238E27FC236}">
                <a16:creationId xmlns:a16="http://schemas.microsoft.com/office/drawing/2014/main" id="{6463949E-58C2-D147-ADE4-78FC9A69891F}"/>
              </a:ext>
            </a:extLst>
          </p:cNvPr>
          <p:cNvSpPr>
            <a:spLocks noGrp="1"/>
          </p:cNvSpPr>
          <p:nvPr>
            <p:ph type="pic" sz="quarter" idx="13"/>
          </p:nvPr>
        </p:nvSpPr>
        <p:spPr>
          <a:xfrm>
            <a:off x="5149878" y="0"/>
            <a:ext cx="3984625" cy="5143498"/>
          </a:xfrm>
          <a:prstGeom prst="rect">
            <a:avLst/>
          </a:prstGeom>
        </p:spPr>
        <p:txBody>
          <a:bodyPr/>
          <a:lstStyle/>
          <a:p>
            <a:endParaRPr lang="hu-HU"/>
          </a:p>
        </p:txBody>
      </p:sp>
      <p:sp>
        <p:nvSpPr>
          <p:cNvPr id="17" name="Slide Number Placeholder 1">
            <a:extLst>
              <a:ext uri="{FF2B5EF4-FFF2-40B4-BE49-F238E27FC236}">
                <a16:creationId xmlns:a16="http://schemas.microsoft.com/office/drawing/2014/main" id="{3DDB9FAF-6BE8-4241-AA81-4B615F58DF5B}"/>
              </a:ext>
            </a:extLst>
          </p:cNvPr>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9" name="Text Placeholder 13">
            <a:extLst>
              <a:ext uri="{FF2B5EF4-FFF2-40B4-BE49-F238E27FC236}">
                <a16:creationId xmlns:a16="http://schemas.microsoft.com/office/drawing/2014/main" id="{11988995-A371-2947-A427-3D27C9B69BE6}"/>
              </a:ext>
            </a:extLst>
          </p:cNvPr>
          <p:cNvSpPr>
            <a:spLocks noGrp="1"/>
          </p:cNvSpPr>
          <p:nvPr>
            <p:ph type="body" idx="11" hasCustomPrompt="1"/>
          </p:nvPr>
        </p:nvSpPr>
        <p:spPr>
          <a:xfrm>
            <a:off x="644525" y="268281"/>
            <a:ext cx="450535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pic>
        <p:nvPicPr>
          <p:cNvPr id="8" name="Picture 7" descr="A close up of a logo&#10;&#10;Description automatically generated">
            <a:extLst>
              <a:ext uri="{FF2B5EF4-FFF2-40B4-BE49-F238E27FC236}">
                <a16:creationId xmlns:a16="http://schemas.microsoft.com/office/drawing/2014/main" id="{05BEC2FC-053B-614A-AFC7-81E45506BA7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7289" t="40390" r="67381" b="39057"/>
          <a:stretch/>
        </p:blipFill>
        <p:spPr>
          <a:xfrm>
            <a:off x="2897201" y="-1"/>
            <a:ext cx="2252677" cy="843079"/>
          </a:xfrm>
          <a:prstGeom prst="rect">
            <a:avLst/>
          </a:prstGeom>
        </p:spPr>
      </p:pic>
    </p:spTree>
    <p:extLst>
      <p:ext uri="{BB962C8B-B14F-4D97-AF65-F5344CB8AC3E}">
        <p14:creationId xmlns:p14="http://schemas.microsoft.com/office/powerpoint/2010/main" val="21478655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Text_7">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9C34D97-343B-CF42-86FF-E8C1B3917454}"/>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26B1A429-5A5F-5945-B758-BF5EEC6835EF}"/>
              </a:ext>
            </a:extLst>
          </p:cNvPr>
          <p:cNvSpPr>
            <a:spLocks noGrp="1"/>
          </p:cNvSpPr>
          <p:nvPr>
            <p:ph type="body" idx="10" hasCustomPrompt="1"/>
          </p:nvPr>
        </p:nvSpPr>
        <p:spPr>
          <a:xfrm>
            <a:off x="644525" y="1267690"/>
            <a:ext cx="4134679" cy="3224795"/>
          </a:xfrm>
          <a:prstGeom prst="rect">
            <a:avLst/>
          </a:prstGeom>
        </p:spPr>
        <p:txBody>
          <a:bodyPr/>
          <a:lstStyle>
            <a:lvl1pPr marL="342900" marR="0" indent="-342900" algn="l" defTabSz="914400" rtl="0" eaLnBrk="1" fontAlgn="auto" latinLnBrk="0" hangingPunct="1">
              <a:lnSpc>
                <a:spcPct val="100000"/>
              </a:lnSpc>
              <a:spcBef>
                <a:spcPts val="264"/>
              </a:spcBef>
              <a:spcAft>
                <a:spcPts val="300"/>
              </a:spcAft>
              <a:buClr>
                <a:schemeClr val="accent3"/>
              </a:buClr>
              <a:buSzTx/>
              <a:buFont typeface="Arial" panose="020B0604020202020204" pitchFamily="34" charset="0"/>
              <a:buChar char="•"/>
              <a:tabLst/>
              <a:defRPr sz="20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Content Here</a:t>
            </a:r>
          </a:p>
          <a:p>
            <a:pPr lvl="0"/>
            <a:r>
              <a:rPr lang="en-US" dirty="0"/>
              <a:t>Content Here</a:t>
            </a:r>
          </a:p>
          <a:p>
            <a:pPr lvl="0"/>
            <a:r>
              <a:rPr lang="en-US" dirty="0"/>
              <a:t>Content Here</a:t>
            </a:r>
          </a:p>
          <a:p>
            <a:pPr lvl="0"/>
            <a:r>
              <a:rPr lang="en-US" dirty="0"/>
              <a:t>Content Here</a:t>
            </a:r>
          </a:p>
        </p:txBody>
      </p:sp>
      <p:sp>
        <p:nvSpPr>
          <p:cNvPr id="3" name="Picture Placeholder 2">
            <a:extLst>
              <a:ext uri="{FF2B5EF4-FFF2-40B4-BE49-F238E27FC236}">
                <a16:creationId xmlns:a16="http://schemas.microsoft.com/office/drawing/2014/main" id="{6463949E-58C2-D147-ADE4-78FC9A69891F}"/>
              </a:ext>
            </a:extLst>
          </p:cNvPr>
          <p:cNvSpPr>
            <a:spLocks noGrp="1"/>
          </p:cNvSpPr>
          <p:nvPr>
            <p:ph type="pic" sz="quarter" idx="13"/>
          </p:nvPr>
        </p:nvSpPr>
        <p:spPr>
          <a:xfrm>
            <a:off x="5149878" y="0"/>
            <a:ext cx="3984625" cy="5143498"/>
          </a:xfrm>
          <a:prstGeom prst="rect">
            <a:avLst/>
          </a:prstGeom>
        </p:spPr>
        <p:txBody>
          <a:bodyPr/>
          <a:lstStyle/>
          <a:p>
            <a:endParaRPr lang="hu-HU"/>
          </a:p>
        </p:txBody>
      </p:sp>
      <p:sp>
        <p:nvSpPr>
          <p:cNvPr id="17" name="Slide Number Placeholder 1">
            <a:extLst>
              <a:ext uri="{FF2B5EF4-FFF2-40B4-BE49-F238E27FC236}">
                <a16:creationId xmlns:a16="http://schemas.microsoft.com/office/drawing/2014/main" id="{3DDB9FAF-6BE8-4241-AA81-4B615F58DF5B}"/>
              </a:ext>
            </a:extLst>
          </p:cNvPr>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9" name="Text Placeholder 13">
            <a:extLst>
              <a:ext uri="{FF2B5EF4-FFF2-40B4-BE49-F238E27FC236}">
                <a16:creationId xmlns:a16="http://schemas.microsoft.com/office/drawing/2014/main" id="{11988995-A371-2947-A427-3D27C9B69BE6}"/>
              </a:ext>
            </a:extLst>
          </p:cNvPr>
          <p:cNvSpPr>
            <a:spLocks noGrp="1"/>
          </p:cNvSpPr>
          <p:nvPr>
            <p:ph type="body" idx="11" hasCustomPrompt="1"/>
          </p:nvPr>
        </p:nvSpPr>
        <p:spPr>
          <a:xfrm>
            <a:off x="644525" y="268281"/>
            <a:ext cx="450535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pic>
        <p:nvPicPr>
          <p:cNvPr id="8" name="Picture 7" descr="A close up of a logo&#10;&#10;Description automatically generated">
            <a:extLst>
              <a:ext uri="{FF2B5EF4-FFF2-40B4-BE49-F238E27FC236}">
                <a16:creationId xmlns:a16="http://schemas.microsoft.com/office/drawing/2014/main" id="{8E124703-1E07-B246-8FFD-2262FA92FB9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7289" t="40390" r="67381" b="39057"/>
          <a:stretch/>
        </p:blipFill>
        <p:spPr>
          <a:xfrm>
            <a:off x="2897201" y="-1"/>
            <a:ext cx="2252677" cy="843079"/>
          </a:xfrm>
          <a:prstGeom prst="rect">
            <a:avLst/>
          </a:prstGeom>
        </p:spPr>
      </p:pic>
    </p:spTree>
    <p:extLst>
      <p:ext uri="{BB962C8B-B14F-4D97-AF65-F5344CB8AC3E}">
        <p14:creationId xmlns:p14="http://schemas.microsoft.com/office/powerpoint/2010/main" val="3081712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_2">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A34356E4-3190-6E45-92DE-FF773DB76420}"/>
              </a:ext>
            </a:extLst>
          </p:cNvPr>
          <p:cNvSpPr>
            <a:spLocks noGrp="1"/>
          </p:cNvSpPr>
          <p:nvPr>
            <p:ph type="body" idx="14" hasCustomPrompt="1"/>
          </p:nvPr>
        </p:nvSpPr>
        <p:spPr>
          <a:xfrm>
            <a:off x="2311421" y="472243"/>
            <a:ext cx="5750910" cy="949790"/>
          </a:xfrm>
          <a:prstGeom prst="rect">
            <a:avLst/>
          </a:prstGeom>
        </p:spPr>
        <p:txBody>
          <a:bodyPr anchor="t"/>
          <a:lstStyle>
            <a:lvl1pPr marL="0" marR="0" indent="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sz="3200" b="1" spc="10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Long Section Title</a:t>
            </a:r>
            <a:br>
              <a:rPr lang="en-US" dirty="0"/>
            </a:br>
            <a:r>
              <a:rPr lang="en-US" dirty="0"/>
              <a:t>Comes Here</a:t>
            </a:r>
          </a:p>
        </p:txBody>
      </p:sp>
      <p:sp>
        <p:nvSpPr>
          <p:cNvPr id="11" name="Text Placeholder 13">
            <a:extLst>
              <a:ext uri="{FF2B5EF4-FFF2-40B4-BE49-F238E27FC236}">
                <a16:creationId xmlns:a16="http://schemas.microsoft.com/office/drawing/2014/main" id="{AE73776E-7639-BD43-B8D8-62E36F3CA4D7}"/>
              </a:ext>
            </a:extLst>
          </p:cNvPr>
          <p:cNvSpPr>
            <a:spLocks noGrp="1"/>
          </p:cNvSpPr>
          <p:nvPr>
            <p:ph type="body" idx="15" hasCustomPrompt="1"/>
          </p:nvPr>
        </p:nvSpPr>
        <p:spPr>
          <a:xfrm>
            <a:off x="2311420" y="1545302"/>
            <a:ext cx="5750901" cy="328108"/>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1600" b="1" spc="100" baseline="0">
                <a:solidFill>
                  <a:schemeClr val="accent4"/>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LONG SUBTITLE HERE</a:t>
            </a:r>
          </a:p>
        </p:txBody>
      </p:sp>
      <p:sp>
        <p:nvSpPr>
          <p:cNvPr id="16" name="Picture Placeholder 2">
            <a:extLst>
              <a:ext uri="{FF2B5EF4-FFF2-40B4-BE49-F238E27FC236}">
                <a16:creationId xmlns:a16="http://schemas.microsoft.com/office/drawing/2014/main" id="{082F3579-C709-3F44-8E0F-727C293328DC}"/>
              </a:ext>
            </a:extLst>
          </p:cNvPr>
          <p:cNvSpPr>
            <a:spLocks noGrp="1"/>
          </p:cNvSpPr>
          <p:nvPr>
            <p:ph type="pic" sz="quarter" idx="13"/>
          </p:nvPr>
        </p:nvSpPr>
        <p:spPr>
          <a:xfrm>
            <a:off x="0" y="2319454"/>
            <a:ext cx="9144000" cy="2824045"/>
          </a:xfrm>
          <a:prstGeom prst="rect">
            <a:avLst/>
          </a:prstGeom>
        </p:spPr>
        <p:txBody>
          <a:bodyPr/>
          <a:lstStyle/>
          <a:p>
            <a:endParaRPr lang="hu-HU"/>
          </a:p>
        </p:txBody>
      </p:sp>
      <p:cxnSp>
        <p:nvCxnSpPr>
          <p:cNvPr id="3" name="Straight Connector 2">
            <a:extLst>
              <a:ext uri="{FF2B5EF4-FFF2-40B4-BE49-F238E27FC236}">
                <a16:creationId xmlns:a16="http://schemas.microsoft.com/office/drawing/2014/main" id="{84CABA79-134D-AD4F-8CA2-41276AAD6EE9}"/>
              </a:ext>
            </a:extLst>
          </p:cNvPr>
          <p:cNvCxnSpPr/>
          <p:nvPr userDrawn="1"/>
        </p:nvCxnSpPr>
        <p:spPr>
          <a:xfrm>
            <a:off x="1906859" y="501807"/>
            <a:ext cx="0" cy="136044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2929280-1CD2-4645-A207-2A72F07CC430}"/>
              </a:ext>
            </a:extLst>
          </p:cNvPr>
          <p:cNvSpPr>
            <a:spLocks noChangeAspect="1"/>
          </p:cNvSpPr>
          <p:nvPr userDrawn="1"/>
        </p:nvSpPr>
        <p:spPr>
          <a:xfrm>
            <a:off x="551430" y="673521"/>
            <a:ext cx="934739" cy="9347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sz="2000"/>
          </a:p>
        </p:txBody>
      </p:sp>
      <p:pic>
        <p:nvPicPr>
          <p:cNvPr id="12" name="Picture 11" descr="A close up of a logo&#10;&#10;Description automatically generated">
            <a:extLst>
              <a:ext uri="{FF2B5EF4-FFF2-40B4-BE49-F238E27FC236}">
                <a16:creationId xmlns:a16="http://schemas.microsoft.com/office/drawing/2014/main" id="{A2C41977-75CA-2741-A231-4FCA9DE025B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6854" r="41690" b="54905"/>
          <a:stretch/>
        </p:blipFill>
        <p:spPr>
          <a:xfrm>
            <a:off x="5600110" y="0"/>
            <a:ext cx="3543890" cy="2319453"/>
          </a:xfrm>
          <a:prstGeom prst="rect">
            <a:avLst/>
          </a:prstGeom>
        </p:spPr>
      </p:pic>
    </p:spTree>
    <p:extLst>
      <p:ext uri="{BB962C8B-B14F-4D97-AF65-F5344CB8AC3E}">
        <p14:creationId xmlns:p14="http://schemas.microsoft.com/office/powerpoint/2010/main" val="14476965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Text_8">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9C34D97-343B-CF42-86FF-E8C1B3917454}"/>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26B1A429-5A5F-5945-B758-BF5EEC6835EF}"/>
              </a:ext>
            </a:extLst>
          </p:cNvPr>
          <p:cNvSpPr>
            <a:spLocks noGrp="1"/>
          </p:cNvSpPr>
          <p:nvPr>
            <p:ph type="body" idx="10" hasCustomPrompt="1"/>
          </p:nvPr>
        </p:nvSpPr>
        <p:spPr>
          <a:xfrm>
            <a:off x="644525" y="1267690"/>
            <a:ext cx="4134679" cy="3224795"/>
          </a:xfrm>
          <a:prstGeom prst="rect">
            <a:avLst/>
          </a:prstGeom>
        </p:spPr>
        <p:txBody>
          <a:bodyPr/>
          <a:lstStyle>
            <a:lvl1pPr marL="342900" marR="0" indent="-342900" algn="l" defTabSz="914400" rtl="0" eaLnBrk="1" fontAlgn="auto" latinLnBrk="0" hangingPunct="1">
              <a:lnSpc>
                <a:spcPct val="100000"/>
              </a:lnSpc>
              <a:spcBef>
                <a:spcPts val="264"/>
              </a:spcBef>
              <a:spcAft>
                <a:spcPts val="300"/>
              </a:spcAft>
              <a:buClr>
                <a:srgbClr val="FCBF00"/>
              </a:buClr>
              <a:buSzTx/>
              <a:buFont typeface="Arial" panose="020B0604020202020204" pitchFamily="34" charset="0"/>
              <a:buChar char="•"/>
              <a:tabLst/>
              <a:defRPr sz="2000" spc="5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Content Here</a:t>
            </a:r>
          </a:p>
          <a:p>
            <a:pPr lvl="0"/>
            <a:r>
              <a:rPr lang="en-US" dirty="0"/>
              <a:t>Content Here</a:t>
            </a:r>
          </a:p>
          <a:p>
            <a:pPr lvl="0"/>
            <a:r>
              <a:rPr lang="en-US" dirty="0"/>
              <a:t>Content Here</a:t>
            </a:r>
          </a:p>
          <a:p>
            <a:pPr lvl="0"/>
            <a:r>
              <a:rPr lang="en-US" dirty="0"/>
              <a:t>Content Here</a:t>
            </a:r>
          </a:p>
        </p:txBody>
      </p:sp>
      <p:sp>
        <p:nvSpPr>
          <p:cNvPr id="3" name="Picture Placeholder 2">
            <a:extLst>
              <a:ext uri="{FF2B5EF4-FFF2-40B4-BE49-F238E27FC236}">
                <a16:creationId xmlns:a16="http://schemas.microsoft.com/office/drawing/2014/main" id="{6463949E-58C2-D147-ADE4-78FC9A69891F}"/>
              </a:ext>
            </a:extLst>
          </p:cNvPr>
          <p:cNvSpPr>
            <a:spLocks noGrp="1"/>
          </p:cNvSpPr>
          <p:nvPr>
            <p:ph type="pic" sz="quarter" idx="13"/>
          </p:nvPr>
        </p:nvSpPr>
        <p:spPr>
          <a:xfrm>
            <a:off x="5149878" y="843078"/>
            <a:ext cx="3984625" cy="4300420"/>
          </a:xfrm>
          <a:prstGeom prst="rect">
            <a:avLst/>
          </a:prstGeom>
        </p:spPr>
        <p:txBody>
          <a:bodyPr/>
          <a:lstStyle/>
          <a:p>
            <a:endParaRPr lang="hu-HU"/>
          </a:p>
        </p:txBody>
      </p:sp>
      <p:sp>
        <p:nvSpPr>
          <p:cNvPr id="17" name="Slide Number Placeholder 1">
            <a:extLst>
              <a:ext uri="{FF2B5EF4-FFF2-40B4-BE49-F238E27FC236}">
                <a16:creationId xmlns:a16="http://schemas.microsoft.com/office/drawing/2014/main" id="{3DDB9FAF-6BE8-4241-AA81-4B615F58DF5B}"/>
              </a:ext>
            </a:extLst>
          </p:cNvPr>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9" name="Text Placeholder 13">
            <a:extLst>
              <a:ext uri="{FF2B5EF4-FFF2-40B4-BE49-F238E27FC236}">
                <a16:creationId xmlns:a16="http://schemas.microsoft.com/office/drawing/2014/main" id="{11988995-A371-2947-A427-3D27C9B69BE6}"/>
              </a:ext>
            </a:extLst>
          </p:cNvPr>
          <p:cNvSpPr>
            <a:spLocks noGrp="1"/>
          </p:cNvSpPr>
          <p:nvPr>
            <p:ph type="body" idx="11" hasCustomPrompt="1"/>
          </p:nvPr>
        </p:nvSpPr>
        <p:spPr>
          <a:xfrm>
            <a:off x="644525" y="268281"/>
            <a:ext cx="450535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pic>
        <p:nvPicPr>
          <p:cNvPr id="2" name="Picture 1" descr="A close up of a blur&#10;&#10;Description automatically generated">
            <a:extLst>
              <a:ext uri="{FF2B5EF4-FFF2-40B4-BE49-F238E27FC236}">
                <a16:creationId xmlns:a16="http://schemas.microsoft.com/office/drawing/2014/main" id="{EE792727-41F7-482A-95CF-7D21B47D2E0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49"/>
          <a:stretch/>
        </p:blipFill>
        <p:spPr>
          <a:xfrm>
            <a:off x="6491099" y="0"/>
            <a:ext cx="2652901" cy="843069"/>
          </a:xfrm>
          <a:prstGeom prst="rect">
            <a:avLst/>
          </a:prstGeom>
        </p:spPr>
      </p:pic>
      <p:sp>
        <p:nvSpPr>
          <p:cNvPr id="4" name="Subtitle 2">
            <a:extLst>
              <a:ext uri="{FF2B5EF4-FFF2-40B4-BE49-F238E27FC236}">
                <a16:creationId xmlns:a16="http://schemas.microsoft.com/office/drawing/2014/main" id="{0522D347-773A-4656-A0AE-AA7F45F6EA4A}"/>
              </a:ext>
            </a:extLst>
          </p:cNvPr>
          <p:cNvSpPr txBox="1">
            <a:spLocks/>
          </p:cNvSpPr>
          <p:nvPr userDrawn="1"/>
        </p:nvSpPr>
        <p:spPr>
          <a:xfrm>
            <a:off x="6735233" y="269598"/>
            <a:ext cx="1768047" cy="345124"/>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spTree>
    <p:extLst>
      <p:ext uri="{BB962C8B-B14F-4D97-AF65-F5344CB8AC3E}">
        <p14:creationId xmlns:p14="http://schemas.microsoft.com/office/powerpoint/2010/main" val="4073364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_2">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8EE2C993-BB4E-D14B-BBB5-530D3520EE16}"/>
              </a:ext>
            </a:extLst>
          </p:cNvPr>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cxnSp>
        <p:nvCxnSpPr>
          <p:cNvPr id="5" name="Straight Connector 4">
            <a:extLst>
              <a:ext uri="{FF2B5EF4-FFF2-40B4-BE49-F238E27FC236}">
                <a16:creationId xmlns:a16="http://schemas.microsoft.com/office/drawing/2014/main" id="{5E30C44C-65C4-AF4D-90F3-F2B0DB67D4EF}"/>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 Placeholder 13">
            <a:extLst>
              <a:ext uri="{FF2B5EF4-FFF2-40B4-BE49-F238E27FC236}">
                <a16:creationId xmlns:a16="http://schemas.microsoft.com/office/drawing/2014/main" id="{BBBD226B-761E-F942-A52F-1EFAEAAE2A8B}"/>
              </a:ext>
            </a:extLst>
          </p:cNvPr>
          <p:cNvSpPr>
            <a:spLocks noGrp="1"/>
          </p:cNvSpPr>
          <p:nvPr>
            <p:ph type="body" idx="11" hasCustomPrompt="1"/>
          </p:nvPr>
        </p:nvSpPr>
        <p:spPr>
          <a:xfrm>
            <a:off x="644525" y="268281"/>
            <a:ext cx="580398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8" name="Subtitle 2">
            <a:extLst>
              <a:ext uri="{FF2B5EF4-FFF2-40B4-BE49-F238E27FC236}">
                <a16:creationId xmlns:a16="http://schemas.microsoft.com/office/drawing/2014/main" id="{B7229BC6-11BC-3545-A108-130F7E9BA372}"/>
              </a:ext>
            </a:extLst>
          </p:cNvPr>
          <p:cNvSpPr txBox="1">
            <a:spLocks/>
          </p:cNvSpPr>
          <p:nvPr userDrawn="1"/>
        </p:nvSpPr>
        <p:spPr>
          <a:xfrm>
            <a:off x="6735233" y="269598"/>
            <a:ext cx="1768047" cy="345124"/>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pic>
        <p:nvPicPr>
          <p:cNvPr id="12" name="Picture 11" descr="A close up of a blur&#10;&#10;Description automatically generated">
            <a:extLst>
              <a:ext uri="{FF2B5EF4-FFF2-40B4-BE49-F238E27FC236}">
                <a16:creationId xmlns:a16="http://schemas.microsoft.com/office/drawing/2014/main" id="{24D897A8-E5D5-3344-AA6F-C64283C286A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49"/>
          <a:stretch/>
        </p:blipFill>
        <p:spPr>
          <a:xfrm>
            <a:off x="6491099" y="0"/>
            <a:ext cx="2652901" cy="843069"/>
          </a:xfrm>
          <a:prstGeom prst="rect">
            <a:avLst/>
          </a:prstGeom>
        </p:spPr>
      </p:pic>
    </p:spTree>
    <p:extLst>
      <p:ext uri="{BB962C8B-B14F-4D97-AF65-F5344CB8AC3E}">
        <p14:creationId xmlns:p14="http://schemas.microsoft.com/office/powerpoint/2010/main" val="13349446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_3">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023E43F2-CB1C-F243-8D57-19E1972A536D}"/>
              </a:ext>
            </a:extLst>
          </p:cNvPr>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451431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_3">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A34356E4-3190-6E45-92DE-FF773DB76420}"/>
              </a:ext>
            </a:extLst>
          </p:cNvPr>
          <p:cNvSpPr>
            <a:spLocks noGrp="1"/>
          </p:cNvSpPr>
          <p:nvPr>
            <p:ph type="body" idx="14" hasCustomPrompt="1"/>
          </p:nvPr>
        </p:nvSpPr>
        <p:spPr>
          <a:xfrm>
            <a:off x="2311421" y="472243"/>
            <a:ext cx="5750910" cy="949790"/>
          </a:xfrm>
          <a:prstGeom prst="rect">
            <a:avLst/>
          </a:prstGeom>
        </p:spPr>
        <p:txBody>
          <a:bodyPr anchor="t"/>
          <a:lstStyle>
            <a:lvl1pPr marL="0" marR="0" indent="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sz="3200" b="1" spc="10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Long Section Title</a:t>
            </a:r>
            <a:br>
              <a:rPr lang="en-US" dirty="0"/>
            </a:br>
            <a:r>
              <a:rPr lang="en-US" dirty="0"/>
              <a:t>Comes Here</a:t>
            </a:r>
          </a:p>
        </p:txBody>
      </p:sp>
      <p:sp>
        <p:nvSpPr>
          <p:cNvPr id="11" name="Text Placeholder 13">
            <a:extLst>
              <a:ext uri="{FF2B5EF4-FFF2-40B4-BE49-F238E27FC236}">
                <a16:creationId xmlns:a16="http://schemas.microsoft.com/office/drawing/2014/main" id="{AE73776E-7639-BD43-B8D8-62E36F3CA4D7}"/>
              </a:ext>
            </a:extLst>
          </p:cNvPr>
          <p:cNvSpPr>
            <a:spLocks noGrp="1"/>
          </p:cNvSpPr>
          <p:nvPr>
            <p:ph type="body" idx="15" hasCustomPrompt="1"/>
          </p:nvPr>
        </p:nvSpPr>
        <p:spPr>
          <a:xfrm>
            <a:off x="2311420" y="1545302"/>
            <a:ext cx="5750901" cy="328108"/>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1600" b="1" spc="100" baseline="0">
                <a:solidFill>
                  <a:schemeClr val="accent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LONG SUBTITLE HERE</a:t>
            </a:r>
          </a:p>
        </p:txBody>
      </p:sp>
      <p:sp>
        <p:nvSpPr>
          <p:cNvPr id="16" name="Picture Placeholder 2">
            <a:extLst>
              <a:ext uri="{FF2B5EF4-FFF2-40B4-BE49-F238E27FC236}">
                <a16:creationId xmlns:a16="http://schemas.microsoft.com/office/drawing/2014/main" id="{082F3579-C709-3F44-8E0F-727C293328DC}"/>
              </a:ext>
            </a:extLst>
          </p:cNvPr>
          <p:cNvSpPr>
            <a:spLocks noGrp="1"/>
          </p:cNvSpPr>
          <p:nvPr>
            <p:ph type="pic" sz="quarter" idx="13"/>
          </p:nvPr>
        </p:nvSpPr>
        <p:spPr>
          <a:xfrm>
            <a:off x="0" y="2319454"/>
            <a:ext cx="9144000" cy="2824045"/>
          </a:xfrm>
          <a:prstGeom prst="rect">
            <a:avLst/>
          </a:prstGeom>
        </p:spPr>
        <p:txBody>
          <a:bodyPr/>
          <a:lstStyle/>
          <a:p>
            <a:endParaRPr lang="hu-HU"/>
          </a:p>
        </p:txBody>
      </p:sp>
      <p:cxnSp>
        <p:nvCxnSpPr>
          <p:cNvPr id="3" name="Straight Connector 2">
            <a:extLst>
              <a:ext uri="{FF2B5EF4-FFF2-40B4-BE49-F238E27FC236}">
                <a16:creationId xmlns:a16="http://schemas.microsoft.com/office/drawing/2014/main" id="{84CABA79-134D-AD4F-8CA2-41276AAD6EE9}"/>
              </a:ext>
            </a:extLst>
          </p:cNvPr>
          <p:cNvCxnSpPr/>
          <p:nvPr userDrawn="1"/>
        </p:nvCxnSpPr>
        <p:spPr>
          <a:xfrm>
            <a:off x="1906859" y="501807"/>
            <a:ext cx="0" cy="136044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2929280-1CD2-4645-A207-2A72F07CC430}"/>
              </a:ext>
            </a:extLst>
          </p:cNvPr>
          <p:cNvSpPr>
            <a:spLocks noChangeAspect="1"/>
          </p:cNvSpPr>
          <p:nvPr userDrawn="1"/>
        </p:nvSpPr>
        <p:spPr>
          <a:xfrm>
            <a:off x="551430" y="673521"/>
            <a:ext cx="934739" cy="9347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sz="2000"/>
          </a:p>
        </p:txBody>
      </p:sp>
      <p:pic>
        <p:nvPicPr>
          <p:cNvPr id="12" name="Picture 11" descr="A close up of a logo&#10;&#10;Description automatically generated">
            <a:extLst>
              <a:ext uri="{FF2B5EF4-FFF2-40B4-BE49-F238E27FC236}">
                <a16:creationId xmlns:a16="http://schemas.microsoft.com/office/drawing/2014/main" id="{D040BB8B-7F3B-2F49-A577-E63875F1BB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6854" r="41690" b="54905"/>
          <a:stretch/>
        </p:blipFill>
        <p:spPr>
          <a:xfrm>
            <a:off x="5600110" y="0"/>
            <a:ext cx="3543890" cy="2319453"/>
          </a:xfrm>
          <a:prstGeom prst="rect">
            <a:avLst/>
          </a:prstGeom>
        </p:spPr>
      </p:pic>
    </p:spTree>
    <p:extLst>
      <p:ext uri="{BB962C8B-B14F-4D97-AF65-F5344CB8AC3E}">
        <p14:creationId xmlns:p14="http://schemas.microsoft.com/office/powerpoint/2010/main" val="307658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4">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A34356E4-3190-6E45-92DE-FF773DB76420}"/>
              </a:ext>
            </a:extLst>
          </p:cNvPr>
          <p:cNvSpPr>
            <a:spLocks noGrp="1"/>
          </p:cNvSpPr>
          <p:nvPr>
            <p:ph type="body" idx="14" hasCustomPrompt="1"/>
          </p:nvPr>
        </p:nvSpPr>
        <p:spPr>
          <a:xfrm>
            <a:off x="2311421" y="472243"/>
            <a:ext cx="5750910" cy="949790"/>
          </a:xfrm>
          <a:prstGeom prst="rect">
            <a:avLst/>
          </a:prstGeom>
        </p:spPr>
        <p:txBody>
          <a:bodyPr anchor="t"/>
          <a:lstStyle>
            <a:lvl1pPr marL="0" marR="0" indent="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sz="3200" b="1" spc="10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Long Section Title</a:t>
            </a:r>
            <a:br>
              <a:rPr lang="en-US" dirty="0"/>
            </a:br>
            <a:r>
              <a:rPr lang="en-US" dirty="0"/>
              <a:t>Comes Here</a:t>
            </a:r>
          </a:p>
        </p:txBody>
      </p:sp>
      <p:sp>
        <p:nvSpPr>
          <p:cNvPr id="11" name="Text Placeholder 13">
            <a:extLst>
              <a:ext uri="{FF2B5EF4-FFF2-40B4-BE49-F238E27FC236}">
                <a16:creationId xmlns:a16="http://schemas.microsoft.com/office/drawing/2014/main" id="{AE73776E-7639-BD43-B8D8-62E36F3CA4D7}"/>
              </a:ext>
            </a:extLst>
          </p:cNvPr>
          <p:cNvSpPr>
            <a:spLocks noGrp="1"/>
          </p:cNvSpPr>
          <p:nvPr>
            <p:ph type="body" idx="15" hasCustomPrompt="1"/>
          </p:nvPr>
        </p:nvSpPr>
        <p:spPr>
          <a:xfrm>
            <a:off x="2311420" y="1545302"/>
            <a:ext cx="5750901" cy="328108"/>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1600" b="1" spc="100" baseline="0">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LONG SUBTITLE HERE</a:t>
            </a:r>
          </a:p>
        </p:txBody>
      </p:sp>
      <p:sp>
        <p:nvSpPr>
          <p:cNvPr id="16" name="Picture Placeholder 2">
            <a:extLst>
              <a:ext uri="{FF2B5EF4-FFF2-40B4-BE49-F238E27FC236}">
                <a16:creationId xmlns:a16="http://schemas.microsoft.com/office/drawing/2014/main" id="{082F3579-C709-3F44-8E0F-727C293328DC}"/>
              </a:ext>
            </a:extLst>
          </p:cNvPr>
          <p:cNvSpPr>
            <a:spLocks noGrp="1"/>
          </p:cNvSpPr>
          <p:nvPr>
            <p:ph type="pic" sz="quarter" idx="13"/>
          </p:nvPr>
        </p:nvSpPr>
        <p:spPr>
          <a:xfrm>
            <a:off x="0" y="2319454"/>
            <a:ext cx="9144000" cy="2824045"/>
          </a:xfrm>
          <a:prstGeom prst="rect">
            <a:avLst/>
          </a:prstGeom>
        </p:spPr>
        <p:txBody>
          <a:bodyPr/>
          <a:lstStyle/>
          <a:p>
            <a:endParaRPr lang="hu-HU"/>
          </a:p>
        </p:txBody>
      </p:sp>
      <p:cxnSp>
        <p:nvCxnSpPr>
          <p:cNvPr id="3" name="Straight Connector 2">
            <a:extLst>
              <a:ext uri="{FF2B5EF4-FFF2-40B4-BE49-F238E27FC236}">
                <a16:creationId xmlns:a16="http://schemas.microsoft.com/office/drawing/2014/main" id="{84CABA79-134D-AD4F-8CA2-41276AAD6EE9}"/>
              </a:ext>
            </a:extLst>
          </p:cNvPr>
          <p:cNvCxnSpPr/>
          <p:nvPr userDrawn="1"/>
        </p:nvCxnSpPr>
        <p:spPr>
          <a:xfrm>
            <a:off x="1906859" y="501807"/>
            <a:ext cx="0" cy="136044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2929280-1CD2-4645-A207-2A72F07CC430}"/>
              </a:ext>
            </a:extLst>
          </p:cNvPr>
          <p:cNvSpPr>
            <a:spLocks noChangeAspect="1"/>
          </p:cNvSpPr>
          <p:nvPr userDrawn="1"/>
        </p:nvSpPr>
        <p:spPr>
          <a:xfrm>
            <a:off x="551430" y="673521"/>
            <a:ext cx="934739" cy="9347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sz="2000"/>
          </a:p>
        </p:txBody>
      </p:sp>
      <p:pic>
        <p:nvPicPr>
          <p:cNvPr id="12" name="Picture 11" descr="A close up of a logo&#10;&#10;Description automatically generated">
            <a:extLst>
              <a:ext uri="{FF2B5EF4-FFF2-40B4-BE49-F238E27FC236}">
                <a16:creationId xmlns:a16="http://schemas.microsoft.com/office/drawing/2014/main" id="{4D9F7175-C738-1444-9A14-3AEFC87648F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6854" r="41690" b="54905"/>
          <a:stretch/>
        </p:blipFill>
        <p:spPr>
          <a:xfrm>
            <a:off x="5600110" y="0"/>
            <a:ext cx="3543890" cy="2319453"/>
          </a:xfrm>
          <a:prstGeom prst="rect">
            <a:avLst/>
          </a:prstGeom>
        </p:spPr>
      </p:pic>
    </p:spTree>
    <p:extLst>
      <p:ext uri="{BB962C8B-B14F-4D97-AF65-F5344CB8AC3E}">
        <p14:creationId xmlns:p14="http://schemas.microsoft.com/office/powerpoint/2010/main" val="2500135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affolding_Slid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85ECC471-2A51-7547-8473-2D2014795CEA}"/>
              </a:ext>
            </a:extLst>
          </p:cNvPr>
          <p:cNvCxnSpPr>
            <a:cxnSpLocks/>
          </p:cNvCxnSpPr>
          <p:nvPr userDrawn="1"/>
        </p:nvCxnSpPr>
        <p:spPr>
          <a:xfrm>
            <a:off x="985345" y="1380297"/>
            <a:ext cx="0" cy="2849364"/>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B7E554B5-9D07-6C4C-B476-CC6316251E7F}"/>
              </a:ext>
            </a:extLst>
          </p:cNvPr>
          <p:cNvSpPr>
            <a:spLocks noChangeAspect="1"/>
          </p:cNvSpPr>
          <p:nvPr userDrawn="1"/>
        </p:nvSpPr>
        <p:spPr>
          <a:xfrm>
            <a:off x="721527" y="3819453"/>
            <a:ext cx="527636" cy="5276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p>
        </p:txBody>
      </p:sp>
      <p:sp>
        <p:nvSpPr>
          <p:cNvPr id="50" name="Oval 49">
            <a:extLst>
              <a:ext uri="{FF2B5EF4-FFF2-40B4-BE49-F238E27FC236}">
                <a16:creationId xmlns:a16="http://schemas.microsoft.com/office/drawing/2014/main" id="{30ACCEBD-84E4-F649-A7CE-D6D90853007F}"/>
              </a:ext>
            </a:extLst>
          </p:cNvPr>
          <p:cNvSpPr>
            <a:spLocks noChangeAspect="1"/>
          </p:cNvSpPr>
          <p:nvPr userDrawn="1"/>
        </p:nvSpPr>
        <p:spPr>
          <a:xfrm>
            <a:off x="721527" y="2095756"/>
            <a:ext cx="527636" cy="5276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p>
        </p:txBody>
      </p:sp>
      <p:sp>
        <p:nvSpPr>
          <p:cNvPr id="51" name="Oval 50">
            <a:extLst>
              <a:ext uri="{FF2B5EF4-FFF2-40B4-BE49-F238E27FC236}">
                <a16:creationId xmlns:a16="http://schemas.microsoft.com/office/drawing/2014/main" id="{92C48736-2BC0-6940-B13C-2ECDF6D5FC5D}"/>
              </a:ext>
            </a:extLst>
          </p:cNvPr>
          <p:cNvSpPr>
            <a:spLocks noChangeAspect="1"/>
          </p:cNvSpPr>
          <p:nvPr userDrawn="1"/>
        </p:nvSpPr>
        <p:spPr>
          <a:xfrm>
            <a:off x="721527" y="2957605"/>
            <a:ext cx="527636" cy="5276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p>
        </p:txBody>
      </p:sp>
      <p:sp>
        <p:nvSpPr>
          <p:cNvPr id="5" name="Oval 4">
            <a:extLst>
              <a:ext uri="{FF2B5EF4-FFF2-40B4-BE49-F238E27FC236}">
                <a16:creationId xmlns:a16="http://schemas.microsoft.com/office/drawing/2014/main" id="{13282EA5-2EFC-7B4A-A36D-C4083B906F5C}"/>
              </a:ext>
            </a:extLst>
          </p:cNvPr>
          <p:cNvSpPr>
            <a:spLocks noChangeAspect="1"/>
          </p:cNvSpPr>
          <p:nvPr userDrawn="1"/>
        </p:nvSpPr>
        <p:spPr>
          <a:xfrm>
            <a:off x="721527" y="1233907"/>
            <a:ext cx="527636" cy="5276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p>
        </p:txBody>
      </p:sp>
      <p:cxnSp>
        <p:nvCxnSpPr>
          <p:cNvPr id="12" name="Straight Connector 11">
            <a:extLst>
              <a:ext uri="{FF2B5EF4-FFF2-40B4-BE49-F238E27FC236}">
                <a16:creationId xmlns:a16="http://schemas.microsoft.com/office/drawing/2014/main" id="{E9C34D97-343B-CF42-86FF-E8C1B3917454}"/>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B6021FF-72A3-1E41-98AF-D78181966657}"/>
              </a:ext>
            </a:extLst>
          </p:cNvPr>
          <p:cNvSpPr>
            <a:spLocks noChangeAspect="1"/>
          </p:cNvSpPr>
          <p:nvPr userDrawn="1"/>
        </p:nvSpPr>
        <p:spPr>
          <a:xfrm>
            <a:off x="751988" y="1300250"/>
            <a:ext cx="466714" cy="400110"/>
          </a:xfrm>
          <a:prstGeom prst="rect">
            <a:avLst/>
          </a:prstGeom>
        </p:spPr>
        <p:txBody>
          <a:bodyPr wrap="square" anchor="ctr">
            <a:spAutoFit/>
          </a:bodyPr>
          <a:lstStyle/>
          <a:p>
            <a:pPr algn="ctr"/>
            <a:r>
              <a:rPr lang="en-US" sz="2000" b="1" spc="200" dirty="0">
                <a:solidFill>
                  <a:schemeClr val="bg1"/>
                </a:solidFill>
                <a:latin typeface="Calibri" charset="0"/>
                <a:ea typeface="Calibri" charset="0"/>
                <a:cs typeface="Calibri" charset="0"/>
              </a:rPr>
              <a:t>1</a:t>
            </a:r>
            <a:endParaRPr lang="en-US" sz="2000" dirty="0">
              <a:solidFill>
                <a:schemeClr val="bg1"/>
              </a:solidFill>
            </a:endParaRPr>
          </a:p>
        </p:txBody>
      </p:sp>
      <p:sp>
        <p:nvSpPr>
          <p:cNvPr id="19" name="Rectangle 18">
            <a:extLst>
              <a:ext uri="{FF2B5EF4-FFF2-40B4-BE49-F238E27FC236}">
                <a16:creationId xmlns:a16="http://schemas.microsoft.com/office/drawing/2014/main" id="{4F9B5867-FE0B-9E41-9D1D-2CEFA0FC6F63}"/>
              </a:ext>
            </a:extLst>
          </p:cNvPr>
          <p:cNvSpPr>
            <a:spLocks noChangeAspect="1"/>
          </p:cNvSpPr>
          <p:nvPr userDrawn="1"/>
        </p:nvSpPr>
        <p:spPr>
          <a:xfrm>
            <a:off x="774360" y="2151136"/>
            <a:ext cx="421971" cy="400110"/>
          </a:xfrm>
          <a:prstGeom prst="rect">
            <a:avLst/>
          </a:prstGeom>
        </p:spPr>
        <p:txBody>
          <a:bodyPr wrap="square" anchor="ctr">
            <a:spAutoFit/>
          </a:bodyPr>
          <a:lstStyle/>
          <a:p>
            <a:pPr algn="ctr"/>
            <a:r>
              <a:rPr lang="en-US" sz="2000" b="1" spc="200" dirty="0">
                <a:solidFill>
                  <a:schemeClr val="bg1"/>
                </a:solidFill>
                <a:latin typeface="Calibri" charset="0"/>
                <a:ea typeface="Calibri" charset="0"/>
                <a:cs typeface="Calibri" charset="0"/>
              </a:rPr>
              <a:t>2</a:t>
            </a:r>
            <a:endParaRPr lang="en-US" sz="2000" dirty="0">
              <a:solidFill>
                <a:schemeClr val="bg1"/>
              </a:solidFill>
            </a:endParaRPr>
          </a:p>
        </p:txBody>
      </p:sp>
      <p:sp>
        <p:nvSpPr>
          <p:cNvPr id="23" name="Rectangle 22">
            <a:extLst>
              <a:ext uri="{FF2B5EF4-FFF2-40B4-BE49-F238E27FC236}">
                <a16:creationId xmlns:a16="http://schemas.microsoft.com/office/drawing/2014/main" id="{B76442BF-9DAE-3B40-A8AA-1275B68935E6}"/>
              </a:ext>
            </a:extLst>
          </p:cNvPr>
          <p:cNvSpPr>
            <a:spLocks noChangeAspect="1"/>
          </p:cNvSpPr>
          <p:nvPr userDrawn="1"/>
        </p:nvSpPr>
        <p:spPr>
          <a:xfrm>
            <a:off x="774360" y="3020574"/>
            <a:ext cx="421971" cy="400110"/>
          </a:xfrm>
          <a:prstGeom prst="rect">
            <a:avLst/>
          </a:prstGeom>
        </p:spPr>
        <p:txBody>
          <a:bodyPr wrap="square" anchor="ctr">
            <a:spAutoFit/>
          </a:bodyPr>
          <a:lstStyle/>
          <a:p>
            <a:pPr algn="ctr"/>
            <a:r>
              <a:rPr lang="en-US" sz="2000" b="1" spc="200" dirty="0">
                <a:solidFill>
                  <a:schemeClr val="bg1"/>
                </a:solidFill>
                <a:latin typeface="Calibri" charset="0"/>
                <a:ea typeface="Calibri" charset="0"/>
                <a:cs typeface="Calibri" charset="0"/>
              </a:rPr>
              <a:t>3</a:t>
            </a:r>
            <a:endParaRPr lang="en-US" sz="2000" dirty="0">
              <a:solidFill>
                <a:schemeClr val="bg1"/>
              </a:solidFill>
            </a:endParaRPr>
          </a:p>
        </p:txBody>
      </p:sp>
      <p:sp>
        <p:nvSpPr>
          <p:cNvPr id="27" name="Rectangle 26">
            <a:extLst>
              <a:ext uri="{FF2B5EF4-FFF2-40B4-BE49-F238E27FC236}">
                <a16:creationId xmlns:a16="http://schemas.microsoft.com/office/drawing/2014/main" id="{4B199F38-25EF-CD4B-BB9F-815101B1CEB6}"/>
              </a:ext>
            </a:extLst>
          </p:cNvPr>
          <p:cNvSpPr>
            <a:spLocks noChangeAspect="1"/>
          </p:cNvSpPr>
          <p:nvPr userDrawn="1"/>
        </p:nvSpPr>
        <p:spPr>
          <a:xfrm>
            <a:off x="755550" y="3879851"/>
            <a:ext cx="459590" cy="400110"/>
          </a:xfrm>
          <a:prstGeom prst="rect">
            <a:avLst/>
          </a:prstGeom>
        </p:spPr>
        <p:txBody>
          <a:bodyPr wrap="square" anchor="ctr">
            <a:spAutoFit/>
          </a:bodyPr>
          <a:lstStyle/>
          <a:p>
            <a:pPr algn="ctr"/>
            <a:r>
              <a:rPr lang="en-US" sz="2000" b="1" spc="200" dirty="0">
                <a:solidFill>
                  <a:schemeClr val="bg1"/>
                </a:solidFill>
                <a:latin typeface="Calibri" charset="0"/>
                <a:ea typeface="Calibri" charset="0"/>
                <a:cs typeface="Calibri" charset="0"/>
              </a:rPr>
              <a:t>4</a:t>
            </a:r>
            <a:endParaRPr lang="en-US" sz="2000" dirty="0">
              <a:solidFill>
                <a:schemeClr val="bg1"/>
              </a:solidFill>
            </a:endParaRPr>
          </a:p>
        </p:txBody>
      </p:sp>
      <p:sp>
        <p:nvSpPr>
          <p:cNvPr id="39" name="Text Placeholder 13">
            <a:extLst>
              <a:ext uri="{FF2B5EF4-FFF2-40B4-BE49-F238E27FC236}">
                <a16:creationId xmlns:a16="http://schemas.microsoft.com/office/drawing/2014/main" id="{52A101EE-478B-174D-909D-53FB50335D57}"/>
              </a:ext>
            </a:extLst>
          </p:cNvPr>
          <p:cNvSpPr>
            <a:spLocks noGrp="1"/>
          </p:cNvSpPr>
          <p:nvPr>
            <p:ph type="body" idx="11" hasCustomPrompt="1"/>
          </p:nvPr>
        </p:nvSpPr>
        <p:spPr>
          <a:xfrm>
            <a:off x="644525" y="268281"/>
            <a:ext cx="5803983"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Scaffolding Slide</a:t>
            </a:r>
          </a:p>
        </p:txBody>
      </p:sp>
      <p:sp>
        <p:nvSpPr>
          <p:cNvPr id="34" name="Text Placeholder 13">
            <a:extLst>
              <a:ext uri="{FF2B5EF4-FFF2-40B4-BE49-F238E27FC236}">
                <a16:creationId xmlns:a16="http://schemas.microsoft.com/office/drawing/2014/main" id="{4613BBC6-7E9F-8248-85D1-C79FAC8530B9}"/>
              </a:ext>
            </a:extLst>
          </p:cNvPr>
          <p:cNvSpPr>
            <a:spLocks noGrp="1"/>
          </p:cNvSpPr>
          <p:nvPr>
            <p:ph type="body" idx="14" hasCustomPrompt="1"/>
          </p:nvPr>
        </p:nvSpPr>
        <p:spPr>
          <a:xfrm>
            <a:off x="1587083" y="1357506"/>
            <a:ext cx="4788427" cy="280439"/>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2000" b="0" spc="10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Section One</a:t>
            </a:r>
            <a:endParaRPr lang="en-US" dirty="0"/>
          </a:p>
        </p:txBody>
      </p:sp>
      <p:sp>
        <p:nvSpPr>
          <p:cNvPr id="40" name="Text Placeholder 13">
            <a:extLst>
              <a:ext uri="{FF2B5EF4-FFF2-40B4-BE49-F238E27FC236}">
                <a16:creationId xmlns:a16="http://schemas.microsoft.com/office/drawing/2014/main" id="{6E8AE2CC-7BE6-7D40-805A-1DECB577D42D}"/>
              </a:ext>
            </a:extLst>
          </p:cNvPr>
          <p:cNvSpPr>
            <a:spLocks noGrp="1"/>
          </p:cNvSpPr>
          <p:nvPr>
            <p:ph type="body" idx="15" hasCustomPrompt="1"/>
          </p:nvPr>
        </p:nvSpPr>
        <p:spPr>
          <a:xfrm>
            <a:off x="1587083" y="2219355"/>
            <a:ext cx="4788427" cy="280439"/>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2000" b="0" spc="10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Section Two</a:t>
            </a:r>
            <a:endParaRPr lang="en-US" dirty="0"/>
          </a:p>
        </p:txBody>
      </p:sp>
      <p:sp>
        <p:nvSpPr>
          <p:cNvPr id="41" name="Text Placeholder 13">
            <a:extLst>
              <a:ext uri="{FF2B5EF4-FFF2-40B4-BE49-F238E27FC236}">
                <a16:creationId xmlns:a16="http://schemas.microsoft.com/office/drawing/2014/main" id="{300E8204-C395-8C4E-AA8E-DE72D6082437}"/>
              </a:ext>
            </a:extLst>
          </p:cNvPr>
          <p:cNvSpPr>
            <a:spLocks noGrp="1"/>
          </p:cNvSpPr>
          <p:nvPr>
            <p:ph type="body" idx="16" hasCustomPrompt="1"/>
          </p:nvPr>
        </p:nvSpPr>
        <p:spPr>
          <a:xfrm>
            <a:off x="1587083" y="3081204"/>
            <a:ext cx="4788427" cy="280439"/>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2000" b="0" spc="10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Section Three</a:t>
            </a:r>
            <a:endParaRPr lang="en-US" dirty="0"/>
          </a:p>
        </p:txBody>
      </p:sp>
      <p:sp>
        <p:nvSpPr>
          <p:cNvPr id="42" name="Text Placeholder 13">
            <a:extLst>
              <a:ext uri="{FF2B5EF4-FFF2-40B4-BE49-F238E27FC236}">
                <a16:creationId xmlns:a16="http://schemas.microsoft.com/office/drawing/2014/main" id="{11705AEA-F819-4D4C-B464-0D1D21FA1006}"/>
              </a:ext>
            </a:extLst>
          </p:cNvPr>
          <p:cNvSpPr>
            <a:spLocks noGrp="1"/>
          </p:cNvSpPr>
          <p:nvPr>
            <p:ph type="body" idx="17" hasCustomPrompt="1"/>
          </p:nvPr>
        </p:nvSpPr>
        <p:spPr>
          <a:xfrm>
            <a:off x="1587083" y="3943052"/>
            <a:ext cx="4788427" cy="280439"/>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2"/>
              </a:buClr>
              <a:buSzTx/>
              <a:buFont typeface="Arial" panose="020B0604020202020204" pitchFamily="34" charset="0"/>
              <a:buNone/>
              <a:tabLst/>
              <a:defRPr sz="2000" b="0" spc="10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Section Four</a:t>
            </a:r>
            <a:endParaRPr lang="en-US" dirty="0"/>
          </a:p>
        </p:txBody>
      </p:sp>
      <p:sp>
        <p:nvSpPr>
          <p:cNvPr id="11" name="Slide Number Placeholder 1">
            <a:extLst>
              <a:ext uri="{FF2B5EF4-FFF2-40B4-BE49-F238E27FC236}">
                <a16:creationId xmlns:a16="http://schemas.microsoft.com/office/drawing/2014/main" id="{15B6A516-AC7A-AC46-AF15-A995C791EAC3}"/>
              </a:ext>
            </a:extLst>
          </p:cNvPr>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
        <p:nvSpPr>
          <p:cNvPr id="49" name="Subtitle 2">
            <a:extLst>
              <a:ext uri="{FF2B5EF4-FFF2-40B4-BE49-F238E27FC236}">
                <a16:creationId xmlns:a16="http://schemas.microsoft.com/office/drawing/2014/main" id="{997A79DD-79F8-7941-B0FB-EF72C69078F9}"/>
              </a:ext>
            </a:extLst>
          </p:cNvPr>
          <p:cNvSpPr txBox="1">
            <a:spLocks/>
          </p:cNvSpPr>
          <p:nvPr userDrawn="1"/>
        </p:nvSpPr>
        <p:spPr>
          <a:xfrm>
            <a:off x="6735233" y="269598"/>
            <a:ext cx="1768047" cy="345124"/>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pic>
        <p:nvPicPr>
          <p:cNvPr id="3" name="Picture 2" descr="A close up of a logo&#10;&#10;Description automatically generated">
            <a:extLst>
              <a:ext uri="{FF2B5EF4-FFF2-40B4-BE49-F238E27FC236}">
                <a16:creationId xmlns:a16="http://schemas.microsoft.com/office/drawing/2014/main" id="{2D305D53-8F6C-BE46-B448-4487F57E9C9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535" t="2037" r="27287" b="49204"/>
          <a:stretch/>
        </p:blipFill>
        <p:spPr>
          <a:xfrm>
            <a:off x="5398736" y="2721439"/>
            <a:ext cx="3745264" cy="2422060"/>
          </a:xfrm>
          <a:prstGeom prst="rect">
            <a:avLst/>
          </a:prstGeom>
        </p:spPr>
      </p:pic>
    </p:spTree>
    <p:extLst>
      <p:ext uri="{BB962C8B-B14F-4D97-AF65-F5344CB8AC3E}">
        <p14:creationId xmlns:p14="http://schemas.microsoft.com/office/powerpoint/2010/main" val="321547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eaker_Slide_1">
    <p:spTree>
      <p:nvGrpSpPr>
        <p:cNvPr id="1" name=""/>
        <p:cNvGrpSpPr/>
        <p:nvPr/>
      </p:nvGrpSpPr>
      <p:grpSpPr>
        <a:xfrm>
          <a:off x="0" y="0"/>
          <a:ext cx="0" cy="0"/>
          <a:chOff x="0" y="0"/>
          <a:chExt cx="0" cy="0"/>
        </a:xfrm>
      </p:grpSpPr>
      <p:sp>
        <p:nvSpPr>
          <p:cNvPr id="20" name="Text Placeholder 13">
            <a:extLst>
              <a:ext uri="{FF2B5EF4-FFF2-40B4-BE49-F238E27FC236}">
                <a16:creationId xmlns:a16="http://schemas.microsoft.com/office/drawing/2014/main" id="{008438AC-B091-A542-9FF2-786065F008B8}"/>
              </a:ext>
            </a:extLst>
          </p:cNvPr>
          <p:cNvSpPr>
            <a:spLocks noGrp="1"/>
          </p:cNvSpPr>
          <p:nvPr>
            <p:ph type="body" idx="13" hasCustomPrompt="1"/>
          </p:nvPr>
        </p:nvSpPr>
        <p:spPr>
          <a:xfrm>
            <a:off x="3747189" y="1344299"/>
            <a:ext cx="4897625" cy="328108"/>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1400" b="1" spc="100" baseline="0">
                <a:solidFill>
                  <a:schemeClr val="accent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GOES HERE</a:t>
            </a:r>
          </a:p>
        </p:txBody>
      </p:sp>
      <p:cxnSp>
        <p:nvCxnSpPr>
          <p:cNvPr id="21" name="Straight Connector 20">
            <a:extLst>
              <a:ext uri="{FF2B5EF4-FFF2-40B4-BE49-F238E27FC236}">
                <a16:creationId xmlns:a16="http://schemas.microsoft.com/office/drawing/2014/main" id="{ACC371A4-3E6F-9D4A-AE67-38BF6616226E}"/>
              </a:ext>
            </a:extLst>
          </p:cNvPr>
          <p:cNvCxnSpPr>
            <a:cxnSpLocks/>
          </p:cNvCxnSpPr>
          <p:nvPr userDrawn="1"/>
        </p:nvCxnSpPr>
        <p:spPr>
          <a:xfrm flipV="1">
            <a:off x="3201218" y="1198606"/>
            <a:ext cx="0" cy="3068626"/>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2" name="Text Placeholder 13">
            <a:extLst>
              <a:ext uri="{FF2B5EF4-FFF2-40B4-BE49-F238E27FC236}">
                <a16:creationId xmlns:a16="http://schemas.microsoft.com/office/drawing/2014/main" id="{FC9F7928-69C3-4A41-BDD8-95EFAD99FEA2}"/>
              </a:ext>
            </a:extLst>
          </p:cNvPr>
          <p:cNvSpPr>
            <a:spLocks noGrp="1"/>
          </p:cNvSpPr>
          <p:nvPr>
            <p:ph type="body" idx="14" hasCustomPrompt="1"/>
          </p:nvPr>
        </p:nvSpPr>
        <p:spPr>
          <a:xfrm>
            <a:off x="644525" y="3521040"/>
            <a:ext cx="2365370" cy="328108"/>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000" b="1" spc="3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NAME</a:t>
            </a:r>
          </a:p>
        </p:txBody>
      </p:sp>
      <p:sp>
        <p:nvSpPr>
          <p:cNvPr id="24" name="Text Placeholder 13">
            <a:extLst>
              <a:ext uri="{FF2B5EF4-FFF2-40B4-BE49-F238E27FC236}">
                <a16:creationId xmlns:a16="http://schemas.microsoft.com/office/drawing/2014/main" id="{ED90F692-200D-BE44-8A6E-E2AE0F689139}"/>
              </a:ext>
            </a:extLst>
          </p:cNvPr>
          <p:cNvSpPr>
            <a:spLocks noGrp="1"/>
          </p:cNvSpPr>
          <p:nvPr>
            <p:ph type="body" idx="15" hasCustomPrompt="1"/>
          </p:nvPr>
        </p:nvSpPr>
        <p:spPr>
          <a:xfrm>
            <a:off x="648390" y="3947799"/>
            <a:ext cx="2361506" cy="328108"/>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1400" b="1" spc="100" baseline="0">
                <a:solidFill>
                  <a:schemeClr val="accent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EPAM SYSTEMS, TITLE</a:t>
            </a:r>
          </a:p>
        </p:txBody>
      </p:sp>
      <p:sp>
        <p:nvSpPr>
          <p:cNvPr id="4" name="Picture Placeholder 3">
            <a:extLst>
              <a:ext uri="{FF2B5EF4-FFF2-40B4-BE49-F238E27FC236}">
                <a16:creationId xmlns:a16="http://schemas.microsoft.com/office/drawing/2014/main" id="{A277CA3B-5AB8-0F47-BF6E-8132FB10FC1B}"/>
              </a:ext>
            </a:extLst>
          </p:cNvPr>
          <p:cNvSpPr>
            <a:spLocks noGrp="1"/>
          </p:cNvSpPr>
          <p:nvPr>
            <p:ph type="pic" sz="quarter" idx="16"/>
          </p:nvPr>
        </p:nvSpPr>
        <p:spPr>
          <a:xfrm>
            <a:off x="930447" y="1381313"/>
            <a:ext cx="1828800" cy="1828800"/>
          </a:xfrm>
          <a:prstGeom prst="ellipse">
            <a:avLst/>
          </a:prstGeom>
        </p:spPr>
        <p:txBody>
          <a:bodyPr/>
          <a:lstStyle/>
          <a:p>
            <a:endParaRPr lang="hu-HU"/>
          </a:p>
        </p:txBody>
      </p:sp>
      <p:sp>
        <p:nvSpPr>
          <p:cNvPr id="6" name="Text Placeholder 5">
            <a:extLst>
              <a:ext uri="{FF2B5EF4-FFF2-40B4-BE49-F238E27FC236}">
                <a16:creationId xmlns:a16="http://schemas.microsoft.com/office/drawing/2014/main" id="{4C0B7EB5-9F2E-EC43-A83E-A125A601BEA2}"/>
              </a:ext>
            </a:extLst>
          </p:cNvPr>
          <p:cNvSpPr>
            <a:spLocks noGrp="1"/>
          </p:cNvSpPr>
          <p:nvPr>
            <p:ph type="body" sz="quarter" idx="17" hasCustomPrompt="1"/>
          </p:nvPr>
        </p:nvSpPr>
        <p:spPr>
          <a:xfrm>
            <a:off x="3746500" y="1808047"/>
            <a:ext cx="4899025" cy="2492375"/>
          </a:xfrm>
          <a:prstGeom prst="rect">
            <a:avLst/>
          </a:prstGeom>
        </p:spPr>
        <p:txBody>
          <a:bodyPr/>
          <a:lstStyle>
            <a:lvl1pPr marL="0" indent="0">
              <a:lnSpc>
                <a:spcPct val="100000"/>
              </a:lnSpc>
              <a:buFontTx/>
              <a:buNone/>
              <a:defRPr sz="1600" spc="100" baseline="0">
                <a:solidFill>
                  <a:schemeClr val="bg1"/>
                </a:solidFill>
                <a:latin typeface="+mj-lt"/>
              </a:defRPr>
            </a:lvl1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r>
              <a:rPr lang="en-GB" dirty="0"/>
              <a:t> dis parturient </a:t>
            </a:r>
            <a:r>
              <a:rPr lang="en-GB" dirty="0" err="1"/>
              <a:t>montes</a:t>
            </a:r>
            <a:r>
              <a:rPr lang="en-GB" dirty="0"/>
              <a:t>, </a:t>
            </a:r>
            <a:r>
              <a:rPr lang="en-GB" dirty="0" err="1"/>
              <a:t>nascetur</a:t>
            </a:r>
            <a:r>
              <a:rPr lang="en-GB" dirty="0"/>
              <a:t> </a:t>
            </a:r>
            <a:r>
              <a:rPr lang="en-GB" dirty="0" err="1"/>
              <a:t>ridiculus</a:t>
            </a:r>
            <a:r>
              <a:rPr lang="en-GB" dirty="0"/>
              <a:t> mus. Donec </a:t>
            </a:r>
            <a:r>
              <a:rPr lang="en-GB" dirty="0" err="1"/>
              <a:t>quam</a:t>
            </a:r>
            <a:r>
              <a:rPr lang="en-GB" dirty="0"/>
              <a:t> </a:t>
            </a:r>
            <a:r>
              <a:rPr lang="en-GB" dirty="0" err="1"/>
              <a:t>felis</a:t>
            </a:r>
            <a:r>
              <a:rPr lang="en-GB" dirty="0"/>
              <a:t>, </a:t>
            </a:r>
            <a:r>
              <a:rPr lang="en-GB" dirty="0" err="1"/>
              <a:t>ultricies</a:t>
            </a:r>
            <a:r>
              <a:rPr lang="en-GB" dirty="0"/>
              <a:t> </a:t>
            </a:r>
            <a:r>
              <a:rPr lang="en-GB" dirty="0" err="1"/>
              <a:t>nec</a:t>
            </a:r>
            <a:r>
              <a:rPr lang="en-GB" dirty="0"/>
              <a:t>, </a:t>
            </a:r>
            <a:r>
              <a:rPr lang="en-GB" dirty="0" err="1"/>
              <a:t>pellentesque</a:t>
            </a:r>
            <a:r>
              <a:rPr lang="en-GB" dirty="0"/>
              <a:t> </a:t>
            </a:r>
            <a:r>
              <a:rPr lang="en-GB" dirty="0" err="1"/>
              <a:t>eu</a:t>
            </a:r>
            <a:r>
              <a:rPr lang="en-GB" dirty="0"/>
              <a:t>, </a:t>
            </a:r>
            <a:r>
              <a:rPr lang="en-GB" dirty="0" err="1"/>
              <a:t>pretium</a:t>
            </a:r>
            <a:r>
              <a:rPr lang="en-GB" dirty="0"/>
              <a:t> </a:t>
            </a:r>
            <a:r>
              <a:rPr lang="en-GB" dirty="0" err="1"/>
              <a:t>quis</a:t>
            </a:r>
            <a:r>
              <a:rPr lang="en-GB" dirty="0"/>
              <a:t>, sem. </a:t>
            </a:r>
            <a:r>
              <a:rPr lang="en-GB" dirty="0" err="1"/>
              <a:t>Nulla</a:t>
            </a:r>
            <a:r>
              <a:rPr lang="en-GB" dirty="0"/>
              <a:t> </a:t>
            </a:r>
            <a:r>
              <a:rPr lang="en-GB" dirty="0" err="1"/>
              <a:t>consequat</a:t>
            </a:r>
            <a:r>
              <a:rPr lang="en-GB" dirty="0"/>
              <a:t> </a:t>
            </a:r>
            <a:r>
              <a:rPr lang="en-GB" dirty="0" err="1"/>
              <a:t>massa</a:t>
            </a:r>
            <a:r>
              <a:rPr lang="en-GB" dirty="0"/>
              <a:t> </a:t>
            </a:r>
            <a:r>
              <a:rPr lang="en-GB" dirty="0" err="1"/>
              <a:t>quis</a:t>
            </a:r>
            <a:r>
              <a:rPr lang="en-GB" dirty="0"/>
              <a:t> </a:t>
            </a:r>
            <a:r>
              <a:rPr lang="en-GB" dirty="0" err="1"/>
              <a:t>enim</a:t>
            </a:r>
            <a:r>
              <a:rPr lang="en-GB" dirty="0"/>
              <a:t>. </a:t>
            </a:r>
            <a:endParaRPr lang="en-US" dirty="0"/>
          </a:p>
        </p:txBody>
      </p:sp>
      <p:sp>
        <p:nvSpPr>
          <p:cNvPr id="23" name="Slide Number Placeholder 1">
            <a:extLst>
              <a:ext uri="{FF2B5EF4-FFF2-40B4-BE49-F238E27FC236}">
                <a16:creationId xmlns:a16="http://schemas.microsoft.com/office/drawing/2014/main" id="{D51B5217-60CD-8B4E-96B6-C3ED6CC506C3}"/>
              </a:ext>
            </a:extLst>
          </p:cNvPr>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cxnSp>
        <p:nvCxnSpPr>
          <p:cNvPr id="14" name="Straight Connector 13">
            <a:extLst>
              <a:ext uri="{FF2B5EF4-FFF2-40B4-BE49-F238E27FC236}">
                <a16:creationId xmlns:a16="http://schemas.microsoft.com/office/drawing/2014/main" id="{A92CDAC4-FDED-CA49-859C-303118BF838F}"/>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FD2E1301-26F3-D349-8296-FBF2AABBCFBB}"/>
              </a:ext>
            </a:extLst>
          </p:cNvPr>
          <p:cNvSpPr>
            <a:spLocks noGrp="1"/>
          </p:cNvSpPr>
          <p:nvPr>
            <p:ph type="body" idx="11" hasCustomPrompt="1"/>
          </p:nvPr>
        </p:nvSpPr>
        <p:spPr>
          <a:xfrm>
            <a:off x="644525" y="268281"/>
            <a:ext cx="5427091"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19" name="Subtitle 2">
            <a:extLst>
              <a:ext uri="{FF2B5EF4-FFF2-40B4-BE49-F238E27FC236}">
                <a16:creationId xmlns:a16="http://schemas.microsoft.com/office/drawing/2014/main" id="{F07E2186-FA40-3F47-A8C8-931EDF6F00A7}"/>
              </a:ext>
            </a:extLst>
          </p:cNvPr>
          <p:cNvSpPr txBox="1">
            <a:spLocks/>
          </p:cNvSpPr>
          <p:nvPr userDrawn="1"/>
        </p:nvSpPr>
        <p:spPr>
          <a:xfrm>
            <a:off x="6735233" y="269598"/>
            <a:ext cx="1768047" cy="345124"/>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pic>
        <p:nvPicPr>
          <p:cNvPr id="3" name="Picture 2" descr="A close up of a blur&#10;&#10;Description automatically generated">
            <a:extLst>
              <a:ext uri="{FF2B5EF4-FFF2-40B4-BE49-F238E27FC236}">
                <a16:creationId xmlns:a16="http://schemas.microsoft.com/office/drawing/2014/main" id="{45B55F6A-11FC-354C-AE4E-0C1B35355A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49"/>
          <a:stretch/>
        </p:blipFill>
        <p:spPr>
          <a:xfrm>
            <a:off x="6491099" y="0"/>
            <a:ext cx="2652901" cy="843069"/>
          </a:xfrm>
          <a:prstGeom prst="rect">
            <a:avLst/>
          </a:prstGeom>
        </p:spPr>
      </p:pic>
    </p:spTree>
    <p:extLst>
      <p:ext uri="{BB962C8B-B14F-4D97-AF65-F5344CB8AC3E}">
        <p14:creationId xmlns:p14="http://schemas.microsoft.com/office/powerpoint/2010/main" val="3169174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eaker_Slide_2">
    <p:spTree>
      <p:nvGrpSpPr>
        <p:cNvPr id="1" name=""/>
        <p:cNvGrpSpPr/>
        <p:nvPr/>
      </p:nvGrpSpPr>
      <p:grpSpPr>
        <a:xfrm>
          <a:off x="0" y="0"/>
          <a:ext cx="0" cy="0"/>
          <a:chOff x="0" y="0"/>
          <a:chExt cx="0" cy="0"/>
        </a:xfrm>
      </p:grpSpPr>
      <p:sp>
        <p:nvSpPr>
          <p:cNvPr id="20" name="Text Placeholder 13">
            <a:extLst>
              <a:ext uri="{FF2B5EF4-FFF2-40B4-BE49-F238E27FC236}">
                <a16:creationId xmlns:a16="http://schemas.microsoft.com/office/drawing/2014/main" id="{008438AC-B091-A542-9FF2-786065F008B8}"/>
              </a:ext>
            </a:extLst>
          </p:cNvPr>
          <p:cNvSpPr>
            <a:spLocks noGrp="1"/>
          </p:cNvSpPr>
          <p:nvPr>
            <p:ph type="body" idx="13" hasCustomPrompt="1"/>
          </p:nvPr>
        </p:nvSpPr>
        <p:spPr>
          <a:xfrm>
            <a:off x="3747189" y="1344299"/>
            <a:ext cx="4897625" cy="328108"/>
          </a:xfrm>
          <a:prstGeom prst="rect">
            <a:avLst/>
          </a:prstGeom>
        </p:spPr>
        <p:txBody>
          <a:bodyP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1400" b="1" spc="100" baseline="0">
                <a:solidFill>
                  <a:srgbClr val="FCBF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GOES HERE</a:t>
            </a:r>
          </a:p>
        </p:txBody>
      </p:sp>
      <p:cxnSp>
        <p:nvCxnSpPr>
          <p:cNvPr id="21" name="Straight Connector 20">
            <a:extLst>
              <a:ext uri="{FF2B5EF4-FFF2-40B4-BE49-F238E27FC236}">
                <a16:creationId xmlns:a16="http://schemas.microsoft.com/office/drawing/2014/main" id="{ACC371A4-3E6F-9D4A-AE67-38BF6616226E}"/>
              </a:ext>
            </a:extLst>
          </p:cNvPr>
          <p:cNvCxnSpPr>
            <a:cxnSpLocks/>
          </p:cNvCxnSpPr>
          <p:nvPr userDrawn="1"/>
        </p:nvCxnSpPr>
        <p:spPr>
          <a:xfrm flipV="1">
            <a:off x="3201218" y="1198606"/>
            <a:ext cx="0" cy="3068626"/>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2" name="Text Placeholder 13">
            <a:extLst>
              <a:ext uri="{FF2B5EF4-FFF2-40B4-BE49-F238E27FC236}">
                <a16:creationId xmlns:a16="http://schemas.microsoft.com/office/drawing/2014/main" id="{FC9F7928-69C3-4A41-BDD8-95EFAD99FEA2}"/>
              </a:ext>
            </a:extLst>
          </p:cNvPr>
          <p:cNvSpPr>
            <a:spLocks noGrp="1"/>
          </p:cNvSpPr>
          <p:nvPr>
            <p:ph type="body" idx="14" hasCustomPrompt="1"/>
          </p:nvPr>
        </p:nvSpPr>
        <p:spPr>
          <a:xfrm>
            <a:off x="644525" y="3521040"/>
            <a:ext cx="2365370" cy="328108"/>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000" b="1" spc="3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NAME</a:t>
            </a:r>
          </a:p>
        </p:txBody>
      </p:sp>
      <p:sp>
        <p:nvSpPr>
          <p:cNvPr id="24" name="Text Placeholder 13">
            <a:extLst>
              <a:ext uri="{FF2B5EF4-FFF2-40B4-BE49-F238E27FC236}">
                <a16:creationId xmlns:a16="http://schemas.microsoft.com/office/drawing/2014/main" id="{ED90F692-200D-BE44-8A6E-E2AE0F689139}"/>
              </a:ext>
            </a:extLst>
          </p:cNvPr>
          <p:cNvSpPr>
            <a:spLocks noGrp="1"/>
          </p:cNvSpPr>
          <p:nvPr>
            <p:ph type="body" idx="15" hasCustomPrompt="1"/>
          </p:nvPr>
        </p:nvSpPr>
        <p:spPr>
          <a:xfrm>
            <a:off x="648390" y="3947799"/>
            <a:ext cx="2361506" cy="328108"/>
          </a:xfrm>
          <a:prstGeom prst="rect">
            <a:avLst/>
          </a:prstGeom>
        </p:spPr>
        <p:txBody>
          <a:bodyPr/>
          <a:lstStyle>
            <a:lvl1pPr marL="0" marR="0" indent="0" algn="ctr"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1400" b="1" spc="100" baseline="0">
                <a:solidFill>
                  <a:srgbClr val="FCBF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EPAM SYSTEMS, TITLE</a:t>
            </a:r>
          </a:p>
        </p:txBody>
      </p:sp>
      <p:sp>
        <p:nvSpPr>
          <p:cNvPr id="4" name="Picture Placeholder 3">
            <a:extLst>
              <a:ext uri="{FF2B5EF4-FFF2-40B4-BE49-F238E27FC236}">
                <a16:creationId xmlns:a16="http://schemas.microsoft.com/office/drawing/2014/main" id="{A277CA3B-5AB8-0F47-BF6E-8132FB10FC1B}"/>
              </a:ext>
            </a:extLst>
          </p:cNvPr>
          <p:cNvSpPr>
            <a:spLocks noGrp="1"/>
          </p:cNvSpPr>
          <p:nvPr>
            <p:ph type="pic" sz="quarter" idx="16"/>
          </p:nvPr>
        </p:nvSpPr>
        <p:spPr>
          <a:xfrm>
            <a:off x="930447" y="1381313"/>
            <a:ext cx="1828800" cy="1828800"/>
          </a:xfrm>
          <a:prstGeom prst="ellipse">
            <a:avLst/>
          </a:prstGeom>
        </p:spPr>
        <p:txBody>
          <a:bodyPr/>
          <a:lstStyle/>
          <a:p>
            <a:endParaRPr lang="hu-HU"/>
          </a:p>
        </p:txBody>
      </p:sp>
      <p:sp>
        <p:nvSpPr>
          <p:cNvPr id="6" name="Text Placeholder 5">
            <a:extLst>
              <a:ext uri="{FF2B5EF4-FFF2-40B4-BE49-F238E27FC236}">
                <a16:creationId xmlns:a16="http://schemas.microsoft.com/office/drawing/2014/main" id="{4C0B7EB5-9F2E-EC43-A83E-A125A601BEA2}"/>
              </a:ext>
            </a:extLst>
          </p:cNvPr>
          <p:cNvSpPr>
            <a:spLocks noGrp="1"/>
          </p:cNvSpPr>
          <p:nvPr>
            <p:ph type="body" sz="quarter" idx="17" hasCustomPrompt="1"/>
          </p:nvPr>
        </p:nvSpPr>
        <p:spPr>
          <a:xfrm>
            <a:off x="3746500" y="1808047"/>
            <a:ext cx="4899025" cy="2492375"/>
          </a:xfrm>
          <a:prstGeom prst="rect">
            <a:avLst/>
          </a:prstGeom>
        </p:spPr>
        <p:txBody>
          <a:bodyPr/>
          <a:lstStyle>
            <a:lvl1pPr marL="0" indent="0">
              <a:lnSpc>
                <a:spcPct val="100000"/>
              </a:lnSpc>
              <a:buFontTx/>
              <a:buNone/>
              <a:defRPr sz="1600" spc="100" baseline="0">
                <a:solidFill>
                  <a:schemeClr val="bg1"/>
                </a:solidFill>
                <a:latin typeface="+mj-lt"/>
              </a:defRPr>
            </a:lvl1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Aenean </a:t>
            </a:r>
            <a:r>
              <a:rPr lang="en-GB" dirty="0" err="1"/>
              <a:t>commodo</a:t>
            </a:r>
            <a:r>
              <a:rPr lang="en-GB" dirty="0"/>
              <a:t> ligula </a:t>
            </a:r>
            <a:r>
              <a:rPr lang="en-GB" dirty="0" err="1"/>
              <a:t>eget</a:t>
            </a:r>
            <a:r>
              <a:rPr lang="en-GB" dirty="0"/>
              <a:t> </a:t>
            </a:r>
            <a:r>
              <a:rPr lang="en-GB" dirty="0" err="1"/>
              <a:t>dolor</a:t>
            </a:r>
            <a:r>
              <a:rPr lang="en-GB" dirty="0"/>
              <a:t>. Aenean </a:t>
            </a:r>
            <a:r>
              <a:rPr lang="en-GB" dirty="0" err="1"/>
              <a:t>massa</a:t>
            </a:r>
            <a:r>
              <a:rPr lang="en-GB" dirty="0"/>
              <a:t>. Cum sociis </a:t>
            </a:r>
            <a:r>
              <a:rPr lang="en-GB" dirty="0" err="1"/>
              <a:t>natoque</a:t>
            </a:r>
            <a:r>
              <a:rPr lang="en-GB" dirty="0"/>
              <a:t> </a:t>
            </a:r>
            <a:r>
              <a:rPr lang="en-GB" dirty="0" err="1"/>
              <a:t>penatibus</a:t>
            </a:r>
            <a:r>
              <a:rPr lang="en-GB" dirty="0"/>
              <a:t> et </a:t>
            </a:r>
            <a:r>
              <a:rPr lang="en-GB" dirty="0" err="1"/>
              <a:t>magnis</a:t>
            </a:r>
            <a:r>
              <a:rPr lang="en-GB" dirty="0"/>
              <a:t> dis parturient </a:t>
            </a:r>
            <a:r>
              <a:rPr lang="en-GB" dirty="0" err="1"/>
              <a:t>montes</a:t>
            </a:r>
            <a:r>
              <a:rPr lang="en-GB" dirty="0"/>
              <a:t>, </a:t>
            </a:r>
            <a:r>
              <a:rPr lang="en-GB" dirty="0" err="1"/>
              <a:t>nascetur</a:t>
            </a:r>
            <a:r>
              <a:rPr lang="en-GB" dirty="0"/>
              <a:t> </a:t>
            </a:r>
            <a:r>
              <a:rPr lang="en-GB" dirty="0" err="1"/>
              <a:t>ridiculus</a:t>
            </a:r>
            <a:r>
              <a:rPr lang="en-GB" dirty="0"/>
              <a:t> mus. Donec </a:t>
            </a:r>
            <a:r>
              <a:rPr lang="en-GB" dirty="0" err="1"/>
              <a:t>quam</a:t>
            </a:r>
            <a:r>
              <a:rPr lang="en-GB" dirty="0"/>
              <a:t> </a:t>
            </a:r>
            <a:r>
              <a:rPr lang="en-GB" dirty="0" err="1"/>
              <a:t>felis</a:t>
            </a:r>
            <a:r>
              <a:rPr lang="en-GB" dirty="0"/>
              <a:t>, </a:t>
            </a:r>
            <a:r>
              <a:rPr lang="en-GB" dirty="0" err="1"/>
              <a:t>ultricies</a:t>
            </a:r>
            <a:r>
              <a:rPr lang="en-GB" dirty="0"/>
              <a:t> </a:t>
            </a:r>
            <a:r>
              <a:rPr lang="en-GB" dirty="0" err="1"/>
              <a:t>nec</a:t>
            </a:r>
            <a:r>
              <a:rPr lang="en-GB" dirty="0"/>
              <a:t>, </a:t>
            </a:r>
            <a:r>
              <a:rPr lang="en-GB" dirty="0" err="1"/>
              <a:t>pellentesque</a:t>
            </a:r>
            <a:r>
              <a:rPr lang="en-GB" dirty="0"/>
              <a:t> </a:t>
            </a:r>
            <a:r>
              <a:rPr lang="en-GB" dirty="0" err="1"/>
              <a:t>eu</a:t>
            </a:r>
            <a:r>
              <a:rPr lang="en-GB" dirty="0"/>
              <a:t>, </a:t>
            </a:r>
            <a:r>
              <a:rPr lang="en-GB" dirty="0" err="1"/>
              <a:t>pretium</a:t>
            </a:r>
            <a:r>
              <a:rPr lang="en-GB" dirty="0"/>
              <a:t> </a:t>
            </a:r>
            <a:r>
              <a:rPr lang="en-GB" dirty="0" err="1"/>
              <a:t>quis</a:t>
            </a:r>
            <a:r>
              <a:rPr lang="en-GB" dirty="0"/>
              <a:t>, sem. </a:t>
            </a:r>
            <a:r>
              <a:rPr lang="en-GB" dirty="0" err="1"/>
              <a:t>Nulla</a:t>
            </a:r>
            <a:r>
              <a:rPr lang="en-GB" dirty="0"/>
              <a:t> </a:t>
            </a:r>
            <a:r>
              <a:rPr lang="en-GB" dirty="0" err="1"/>
              <a:t>consequat</a:t>
            </a:r>
            <a:r>
              <a:rPr lang="en-GB" dirty="0"/>
              <a:t> </a:t>
            </a:r>
            <a:r>
              <a:rPr lang="en-GB" dirty="0" err="1"/>
              <a:t>massa</a:t>
            </a:r>
            <a:r>
              <a:rPr lang="en-GB" dirty="0"/>
              <a:t> </a:t>
            </a:r>
            <a:r>
              <a:rPr lang="en-GB" dirty="0" err="1"/>
              <a:t>quis</a:t>
            </a:r>
            <a:r>
              <a:rPr lang="en-GB" dirty="0"/>
              <a:t> </a:t>
            </a:r>
            <a:r>
              <a:rPr lang="en-GB" dirty="0" err="1"/>
              <a:t>enim</a:t>
            </a:r>
            <a:r>
              <a:rPr lang="en-GB" dirty="0"/>
              <a:t>. </a:t>
            </a:r>
            <a:endParaRPr lang="en-US" dirty="0"/>
          </a:p>
        </p:txBody>
      </p:sp>
      <p:sp>
        <p:nvSpPr>
          <p:cNvPr id="23" name="Slide Number Placeholder 1">
            <a:extLst>
              <a:ext uri="{FF2B5EF4-FFF2-40B4-BE49-F238E27FC236}">
                <a16:creationId xmlns:a16="http://schemas.microsoft.com/office/drawing/2014/main" id="{D51B5217-60CD-8B4E-96B6-C3ED6CC506C3}"/>
              </a:ext>
            </a:extLst>
          </p:cNvPr>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cxnSp>
        <p:nvCxnSpPr>
          <p:cNvPr id="14" name="Straight Connector 13">
            <a:extLst>
              <a:ext uri="{FF2B5EF4-FFF2-40B4-BE49-F238E27FC236}">
                <a16:creationId xmlns:a16="http://schemas.microsoft.com/office/drawing/2014/main" id="{A92CDAC4-FDED-CA49-859C-303118BF838F}"/>
              </a:ext>
            </a:extLst>
          </p:cNvPr>
          <p:cNvCxnSpPr>
            <a:cxnSpLocks/>
          </p:cNvCxnSpPr>
          <p:nvPr userDrawn="1"/>
        </p:nvCxnSpPr>
        <p:spPr>
          <a:xfrm>
            <a:off x="0" y="84465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FD2E1301-26F3-D349-8296-FBF2AABBCFBB}"/>
              </a:ext>
            </a:extLst>
          </p:cNvPr>
          <p:cNvSpPr>
            <a:spLocks noGrp="1"/>
          </p:cNvSpPr>
          <p:nvPr>
            <p:ph type="body" idx="11" hasCustomPrompt="1"/>
          </p:nvPr>
        </p:nvSpPr>
        <p:spPr>
          <a:xfrm>
            <a:off x="644525" y="268281"/>
            <a:ext cx="5427091" cy="328108"/>
          </a:xfrm>
          <a:prstGeom prst="rect">
            <a:avLst/>
          </a:prstGeom>
        </p:spPr>
        <p:txBody>
          <a:bodyPr anchor="ctr"/>
          <a:lstStyle>
            <a:lvl1pPr marL="0" marR="0" indent="0" algn="l" defTabSz="914400" rtl="0" eaLnBrk="1" fontAlgn="auto" latinLnBrk="0" hangingPunct="1">
              <a:lnSpc>
                <a:spcPct val="100000"/>
              </a:lnSpc>
              <a:spcBef>
                <a:spcPts val="264"/>
              </a:spcBef>
              <a:spcAft>
                <a:spcPts val="300"/>
              </a:spcAft>
              <a:buClr>
                <a:schemeClr val="accent1"/>
              </a:buClr>
              <a:buSzTx/>
              <a:buFont typeface="Arial" panose="020B0604020202020204" pitchFamily="34" charset="0"/>
              <a:buNone/>
              <a:tabLst/>
              <a:defRPr sz="2400" b="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 Comes Here</a:t>
            </a:r>
          </a:p>
        </p:txBody>
      </p:sp>
      <p:sp>
        <p:nvSpPr>
          <p:cNvPr id="25" name="Subtitle 2">
            <a:extLst>
              <a:ext uri="{FF2B5EF4-FFF2-40B4-BE49-F238E27FC236}">
                <a16:creationId xmlns:a16="http://schemas.microsoft.com/office/drawing/2014/main" id="{73B79738-B12C-EA49-953E-EC3C07B5EF9F}"/>
              </a:ext>
            </a:extLst>
          </p:cNvPr>
          <p:cNvSpPr txBox="1">
            <a:spLocks/>
          </p:cNvSpPr>
          <p:nvPr userDrawn="1"/>
        </p:nvSpPr>
        <p:spPr>
          <a:xfrm>
            <a:off x="6735233" y="269598"/>
            <a:ext cx="1768047" cy="345124"/>
          </a:xfrm>
          <a:prstGeom prst="rect">
            <a:avLst/>
          </a:prstGeom>
          <a:no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lnSpc>
                <a:spcPct val="100000"/>
              </a:lnSpc>
              <a:spcBef>
                <a:spcPts val="0"/>
              </a:spcBef>
            </a:pPr>
            <a:r>
              <a:rPr lang="en-US" sz="1600" b="1" i="0" spc="150" baseline="0" dirty="0">
                <a:solidFill>
                  <a:schemeClr val="bg1"/>
                </a:solidFill>
                <a:latin typeface="Calibri" panose="020F0502020204030204" pitchFamily="34" charset="0"/>
                <a:ea typeface="Source Sans Pro" panose="020B0503030403020204" pitchFamily="34" charset="0"/>
                <a:cs typeface="Calibri" panose="020F0502020204030204" pitchFamily="34" charset="0"/>
              </a:rPr>
              <a:t>ADAPT BY ZED</a:t>
            </a:r>
          </a:p>
        </p:txBody>
      </p:sp>
      <p:pic>
        <p:nvPicPr>
          <p:cNvPr id="26" name="Picture 25" descr="A close up of a blur&#10;&#10;Description automatically generated">
            <a:extLst>
              <a:ext uri="{FF2B5EF4-FFF2-40B4-BE49-F238E27FC236}">
                <a16:creationId xmlns:a16="http://schemas.microsoft.com/office/drawing/2014/main" id="{4E8012AA-983B-1B4B-B1D5-07F6D6DBF98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49"/>
          <a:stretch/>
        </p:blipFill>
        <p:spPr>
          <a:xfrm>
            <a:off x="6491099" y="0"/>
            <a:ext cx="2652901" cy="843069"/>
          </a:xfrm>
          <a:prstGeom prst="rect">
            <a:avLst/>
          </a:prstGeom>
        </p:spPr>
      </p:pic>
    </p:spTree>
    <p:extLst>
      <p:ext uri="{BB962C8B-B14F-4D97-AF65-F5344CB8AC3E}">
        <p14:creationId xmlns:p14="http://schemas.microsoft.com/office/powerpoint/2010/main" val="15435325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image" Target="../media/image4.emf"/><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29" Type="http://schemas.openxmlformats.org/officeDocument/2006/relationships/slideLayout" Target="../slideLayouts/slideLayout31.xml"/><Relationship Id="rId41"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slideLayout" Target="../slideLayouts/slideLayout33.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8" Type="http://schemas.openxmlformats.org/officeDocument/2006/relationships/slideLayout" Target="../slideLayouts/slideLayout10.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861443-4676-4A4B-BCD5-4209EEE2084C}"/>
              </a:ext>
            </a:extLst>
          </p:cNvPr>
          <p:cNvSpPr/>
          <p:nvPr userDrawn="1"/>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p>
        </p:txBody>
      </p:sp>
      <p:sp>
        <p:nvSpPr>
          <p:cNvPr id="8" name="TextBox 7">
            <a:extLst>
              <a:ext uri="{FF2B5EF4-FFF2-40B4-BE49-F238E27FC236}">
                <a16:creationId xmlns:a16="http://schemas.microsoft.com/office/drawing/2014/main" id="{990B949A-2D77-F242-AB74-AD28ED71C2C2}"/>
              </a:ext>
            </a:extLst>
          </p:cNvPr>
          <p:cNvSpPr txBox="1"/>
          <p:nvPr userDrawn="1"/>
        </p:nvSpPr>
        <p:spPr>
          <a:xfrm>
            <a:off x="367645" y="4543720"/>
            <a:ext cx="6136850" cy="246221"/>
          </a:xfrm>
          <a:prstGeom prst="rect">
            <a:avLst/>
          </a:prstGeom>
          <a:noFill/>
        </p:spPr>
        <p:txBody>
          <a:bodyPr wrap="square" rtlCol="0">
            <a:spAutoFit/>
          </a:bodyPr>
          <a:lstStyle/>
          <a:p>
            <a:r>
              <a:rPr lang="en-GB" sz="1000" b="1" spc="200" baseline="0" dirty="0">
                <a:solidFill>
                  <a:schemeClr val="bg1"/>
                </a:solidFill>
              </a:rPr>
              <a:t>VIRTUALCONFERENCE // NOVEMBER2020 // PRESENTED BY EPAM</a:t>
            </a:r>
            <a:endParaRPr lang="en-HU" sz="1000" b="1" spc="200" baseline="0" dirty="0">
              <a:solidFill>
                <a:schemeClr val="bg1"/>
              </a:solidFill>
            </a:endParaRPr>
          </a:p>
        </p:txBody>
      </p:sp>
      <p:cxnSp>
        <p:nvCxnSpPr>
          <p:cNvPr id="28" name="Straight Connector 27">
            <a:extLst>
              <a:ext uri="{FF2B5EF4-FFF2-40B4-BE49-F238E27FC236}">
                <a16:creationId xmlns:a16="http://schemas.microsoft.com/office/drawing/2014/main" id="{FF70B37E-DD8F-F249-AB20-6C06129A64AB}"/>
              </a:ext>
            </a:extLst>
          </p:cNvPr>
          <p:cNvCxnSpPr/>
          <p:nvPr userDrawn="1"/>
        </p:nvCxnSpPr>
        <p:spPr>
          <a:xfrm>
            <a:off x="405352" y="4374037"/>
            <a:ext cx="193249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sign&#10;&#10;Description automatically generated">
            <a:extLst>
              <a:ext uri="{FF2B5EF4-FFF2-40B4-BE49-F238E27FC236}">
                <a16:creationId xmlns:a16="http://schemas.microsoft.com/office/drawing/2014/main" id="{0192D84D-4211-3747-8F43-70D9C214E77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7644" y="613982"/>
            <a:ext cx="3436259" cy="2947379"/>
          </a:xfrm>
          <a:prstGeom prst="rect">
            <a:avLst/>
          </a:prstGeom>
        </p:spPr>
      </p:pic>
      <p:pic>
        <p:nvPicPr>
          <p:cNvPr id="5" name="Picture 4" descr="A close up of a logo&#10;&#10;Description automatically generated">
            <a:extLst>
              <a:ext uri="{FF2B5EF4-FFF2-40B4-BE49-F238E27FC236}">
                <a16:creationId xmlns:a16="http://schemas.microsoft.com/office/drawing/2014/main" id="{01B79965-48FC-8048-A01F-8B412F43B30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4582"/>
          <a:stretch/>
        </p:blipFill>
        <p:spPr>
          <a:xfrm>
            <a:off x="4645201" y="0"/>
            <a:ext cx="4498800" cy="5143500"/>
          </a:xfrm>
          <a:prstGeom prst="rect">
            <a:avLst/>
          </a:prstGeom>
        </p:spPr>
      </p:pic>
    </p:spTree>
    <p:extLst>
      <p:ext uri="{BB962C8B-B14F-4D97-AF65-F5344CB8AC3E}">
        <p14:creationId xmlns:p14="http://schemas.microsoft.com/office/powerpoint/2010/main" val="1487230191"/>
      </p:ext>
    </p:extLst>
  </p:cSld>
  <p:clrMap bg1="lt1" tx1="dk1" bg2="lt2" tx2="dk2" accent1="accent1" accent2="accent2" accent3="accent3" accent4="accent4" accent5="accent5" accent6="accent6" hlink="hlink" folHlink="folHlink"/>
  <p:sldLayoutIdLst>
    <p:sldLayoutId id="2147483698" r:id="rId1"/>
  </p:sldLayoutIdLst>
  <p:hf hdr="0" ftr="0" dt="0"/>
  <p:txStyles>
    <p:titleStyle>
      <a:lvl1pPr algn="l" defTabSz="685800" rtl="0" eaLnBrk="1" latinLnBrk="0" hangingPunct="1">
        <a:lnSpc>
          <a:spcPct val="90000"/>
        </a:lnSpc>
        <a:spcBef>
          <a:spcPct val="0"/>
        </a:spcBef>
        <a:buNone/>
        <a:defRPr sz="4800" kern="1200" baseline="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600" b="1" kern="1200" baseline="0">
          <a:solidFill>
            <a:schemeClr val="bg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861443-4676-4A4B-BCD5-4209EEE2084C}"/>
              </a:ext>
            </a:extLst>
          </p:cNvPr>
          <p:cNvSpPr/>
          <p:nvPr userDrawn="1"/>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p>
        </p:txBody>
      </p:sp>
      <p:sp>
        <p:nvSpPr>
          <p:cNvPr id="8" name="TextBox 7">
            <a:extLst>
              <a:ext uri="{FF2B5EF4-FFF2-40B4-BE49-F238E27FC236}">
                <a16:creationId xmlns:a16="http://schemas.microsoft.com/office/drawing/2014/main" id="{990B949A-2D77-F242-AB74-AD28ED71C2C2}"/>
              </a:ext>
            </a:extLst>
          </p:cNvPr>
          <p:cNvSpPr txBox="1"/>
          <p:nvPr userDrawn="1"/>
        </p:nvSpPr>
        <p:spPr>
          <a:xfrm>
            <a:off x="367645" y="4543720"/>
            <a:ext cx="6136850" cy="246221"/>
          </a:xfrm>
          <a:prstGeom prst="rect">
            <a:avLst/>
          </a:prstGeom>
          <a:noFill/>
        </p:spPr>
        <p:txBody>
          <a:bodyPr wrap="square" rtlCol="0">
            <a:spAutoFit/>
          </a:bodyPr>
          <a:lstStyle/>
          <a:p>
            <a:r>
              <a:rPr lang="en-GB" sz="1000" b="1" spc="200" baseline="0" dirty="0">
                <a:solidFill>
                  <a:schemeClr val="bg1"/>
                </a:solidFill>
              </a:rPr>
              <a:t>VIRTUALCONFERENCE // NOVEMBER2020 // PRESENTED BY EPAM</a:t>
            </a:r>
            <a:endParaRPr lang="en-HU" sz="1000" b="1" spc="200" baseline="0" dirty="0">
              <a:solidFill>
                <a:schemeClr val="bg1"/>
              </a:solidFill>
            </a:endParaRPr>
          </a:p>
        </p:txBody>
      </p:sp>
      <p:cxnSp>
        <p:nvCxnSpPr>
          <p:cNvPr id="28" name="Straight Connector 27">
            <a:extLst>
              <a:ext uri="{FF2B5EF4-FFF2-40B4-BE49-F238E27FC236}">
                <a16:creationId xmlns:a16="http://schemas.microsoft.com/office/drawing/2014/main" id="{FF70B37E-DD8F-F249-AB20-6C06129A64AB}"/>
              </a:ext>
            </a:extLst>
          </p:cNvPr>
          <p:cNvCxnSpPr/>
          <p:nvPr userDrawn="1"/>
        </p:nvCxnSpPr>
        <p:spPr>
          <a:xfrm>
            <a:off x="405352" y="4374037"/>
            <a:ext cx="193249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114EA397-D291-AF42-B0E3-B4CBDE7EFB2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582"/>
          <a:stretch/>
        </p:blipFill>
        <p:spPr>
          <a:xfrm>
            <a:off x="4645201" y="0"/>
            <a:ext cx="4498800" cy="5143500"/>
          </a:xfrm>
          <a:prstGeom prst="rect">
            <a:avLst/>
          </a:prstGeom>
        </p:spPr>
      </p:pic>
    </p:spTree>
    <p:extLst>
      <p:ext uri="{BB962C8B-B14F-4D97-AF65-F5344CB8AC3E}">
        <p14:creationId xmlns:p14="http://schemas.microsoft.com/office/powerpoint/2010/main" val="3647300674"/>
      </p:ext>
    </p:extLst>
  </p:cSld>
  <p:clrMap bg1="lt1" tx1="dk1" bg2="lt2" tx2="dk2" accent1="accent1" accent2="accent2" accent3="accent3" accent4="accent4" accent5="accent5" accent6="accent6" hlink="hlink" folHlink="folHlink"/>
  <p:sldLayoutIdLst>
    <p:sldLayoutId id="2147483714" r:id="rId1"/>
  </p:sldLayoutIdLst>
  <p:hf hdr="0" ftr="0" dt="0"/>
  <p:txStyles>
    <p:titleStyle>
      <a:lvl1pPr algn="l" defTabSz="685800" rtl="0" eaLnBrk="1" latinLnBrk="0" hangingPunct="1">
        <a:lnSpc>
          <a:spcPct val="90000"/>
        </a:lnSpc>
        <a:spcBef>
          <a:spcPct val="0"/>
        </a:spcBef>
        <a:buNone/>
        <a:defRPr sz="4800" kern="1200" baseline="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600" b="1" kern="1200" baseline="0">
          <a:solidFill>
            <a:schemeClr val="bg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B2F9A48-0400-5C4B-B6C9-422E5E6BF707}"/>
              </a:ext>
            </a:extLst>
          </p:cNvPr>
          <p:cNvSpPr/>
          <p:nvPr userDrawn="1"/>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p>
        </p:txBody>
      </p:sp>
      <p:pic>
        <p:nvPicPr>
          <p:cNvPr id="8" name="Picture 7"/>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
        <p:nvSpPr>
          <p:cNvPr id="9"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cxnSp>
        <p:nvCxnSpPr>
          <p:cNvPr id="3" name="Straight Connector 2">
            <a:extLst>
              <a:ext uri="{FF2B5EF4-FFF2-40B4-BE49-F238E27FC236}">
                <a16:creationId xmlns:a16="http://schemas.microsoft.com/office/drawing/2014/main" id="{249F480F-22BC-B74D-B2D5-804C8A68D8A8}"/>
              </a:ext>
            </a:extLst>
          </p:cNvPr>
          <p:cNvCxnSpPr/>
          <p:nvPr userDrawn="1"/>
        </p:nvCxnSpPr>
        <p:spPr>
          <a:xfrm>
            <a:off x="242316" y="4800600"/>
            <a:ext cx="8659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352991"/>
      </p:ext>
    </p:extLst>
  </p:cSld>
  <p:clrMap bg1="lt1" tx1="dk1" bg2="lt2" tx2="dk2" accent1="accent1" accent2="accent2" accent3="accent3" accent4="accent4" accent5="accent5" accent6="accent6" hlink="hlink" folHlink="folHlink"/>
  <p:sldLayoutIdLst>
    <p:sldLayoutId id="2147483710" r:id="rId1"/>
    <p:sldLayoutId id="2147483746" r:id="rId2"/>
    <p:sldLayoutId id="2147483747" r:id="rId3"/>
    <p:sldLayoutId id="2147483748" r:id="rId4"/>
    <p:sldLayoutId id="2147483715" r:id="rId5"/>
    <p:sldLayoutId id="2147483703" r:id="rId6"/>
    <p:sldLayoutId id="2147483737" r:id="rId7"/>
    <p:sldLayoutId id="2147483738" r:id="rId8"/>
    <p:sldLayoutId id="2147483680" r:id="rId9"/>
    <p:sldLayoutId id="2147483742" r:id="rId10"/>
    <p:sldLayoutId id="2147483743" r:id="rId11"/>
    <p:sldLayoutId id="2147483726" r:id="rId12"/>
    <p:sldLayoutId id="2147483716" r:id="rId13"/>
    <p:sldLayoutId id="2147483732" r:id="rId14"/>
    <p:sldLayoutId id="2147483731" r:id="rId15"/>
    <p:sldLayoutId id="2147483719" r:id="rId16"/>
    <p:sldLayoutId id="2147483733" r:id="rId17"/>
    <p:sldLayoutId id="2147483734" r:id="rId18"/>
    <p:sldLayoutId id="2147483720" r:id="rId19"/>
    <p:sldLayoutId id="2147483735" r:id="rId20"/>
    <p:sldLayoutId id="2147483736" r:id="rId21"/>
    <p:sldLayoutId id="2147483721" r:id="rId22"/>
    <p:sldLayoutId id="2147483741" r:id="rId23"/>
    <p:sldLayoutId id="2147483718" r:id="rId24"/>
    <p:sldLayoutId id="2147483722" r:id="rId25"/>
    <p:sldLayoutId id="2147483723" r:id="rId26"/>
    <p:sldLayoutId id="2147483691" r:id="rId27"/>
    <p:sldLayoutId id="2147483724" r:id="rId28"/>
    <p:sldLayoutId id="2147483725" r:id="rId29"/>
    <p:sldLayoutId id="2147483707" r:id="rId30"/>
    <p:sldLayoutId id="2147483708" r:id="rId31"/>
    <p:sldLayoutId id="2147483699" r:id="rId32"/>
    <p:sldLayoutId id="2147483728" r:id="rId33"/>
    <p:sldLayoutId id="2147483739" r:id="rId34"/>
    <p:sldLayoutId id="2147483740" r:id="rId35"/>
    <p:sldLayoutId id="2147483729" r:id="rId36"/>
    <p:sldLayoutId id="2147483744" r:id="rId37"/>
    <p:sldLayoutId id="2147483745" r:id="rId38"/>
    <p:sldLayoutId id="2147483709" r:id="rId39"/>
    <p:sldLayoutId id="2147483690" r:id="rId40"/>
  </p:sldLayoutIdLst>
  <p:hf hdr="0" ftr="0" dt="0"/>
  <p:txStyles>
    <p:title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p:titleStyle>
    <p:body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userDrawn="1">
          <p15:clr>
            <a:srgbClr val="F26B43"/>
          </p15:clr>
        </p15:guide>
        <p15:guide id="2" orient="horz" pos="338" userDrawn="1">
          <p15:clr>
            <a:srgbClr val="F26B43"/>
          </p15:clr>
        </p15:guide>
        <p15:guide id="3" orient="horz" pos="680" userDrawn="1">
          <p15:clr>
            <a:srgbClr val="F26B43"/>
          </p15:clr>
        </p15:guide>
        <p15:guide id="4" orient="horz" pos="2820" userDrawn="1">
          <p15:clr>
            <a:srgbClr val="F26B43"/>
          </p15:clr>
        </p15:guide>
        <p15:guide id="5" pos="226" userDrawn="1">
          <p15:clr>
            <a:srgbClr val="F26B43"/>
          </p15:clr>
        </p15:guide>
        <p15:guide id="6" pos="5535" userDrawn="1">
          <p15:clr>
            <a:srgbClr val="F26B43"/>
          </p15:clr>
        </p15:guide>
        <p15:guide id="7" orient="horz" pos="896" userDrawn="1">
          <p15:clr>
            <a:srgbClr val="F26B43"/>
          </p15:clr>
        </p15:guide>
        <p15:guide id="8" pos="2736" userDrawn="1">
          <p15:clr>
            <a:srgbClr val="F26B43"/>
          </p15:clr>
        </p15:guide>
        <p15:guide id="9" pos="3024" userDrawn="1">
          <p15:clr>
            <a:srgbClr val="F26B43"/>
          </p15:clr>
        </p15:guide>
        <p15:guide id="10" orient="horz" pos="3036" userDrawn="1">
          <p15:clr>
            <a:srgbClr val="F26B43"/>
          </p15:clr>
        </p15:guide>
        <p15:guide id="11" orient="horz" pos="3084" userDrawn="1">
          <p15:clr>
            <a:srgbClr val="F26B43"/>
          </p15:clr>
        </p15:guide>
        <p15:guide id="12" orient="horz" pos="31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1.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mpusz/zed_2020" TargetMode="Externa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3751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79E57D6-53B0-8C49-8B6E-B9E8DC947737}"/>
              </a:ext>
            </a:extLst>
          </p:cNvPr>
          <p:cNvSpPr>
            <a:spLocks noGrp="1"/>
          </p:cNvSpPr>
          <p:nvPr>
            <p:ph type="body" idx="10"/>
          </p:nvPr>
        </p:nvSpPr>
        <p:spPr/>
        <p:txBody>
          <a:bodyPr/>
          <a:lstStyle/>
          <a:p>
            <a:pPr marL="342900" indent="-342900">
              <a:buFont typeface="Arial" panose="020B0604020202020204" pitchFamily="34" charset="0"/>
              <a:buChar char="•"/>
            </a:pPr>
            <a:r>
              <a:rPr lang="en-US" noProof="0" dirty="0"/>
              <a:t>The </a:t>
            </a:r>
            <a:r>
              <a:rPr lang="en-US" noProof="0" dirty="0">
                <a:solidFill>
                  <a:srgbClr val="FCBF00"/>
                </a:solidFill>
              </a:rPr>
              <a:t>primary cause </a:t>
            </a:r>
            <a:r>
              <a:rPr lang="en-US" noProof="0" dirty="0"/>
              <a:t>of this discrepancy was that</a:t>
            </a:r>
          </a:p>
          <a:p>
            <a:pPr lvl="1"/>
            <a:r>
              <a:rPr lang="en-US" sz="1400" noProof="0" dirty="0"/>
              <a:t>one piece of ground software supplied by Lockheed Martin produced results in a </a:t>
            </a:r>
            <a:r>
              <a:rPr lang="en-US" sz="1400" noProof="0" dirty="0">
                <a:solidFill>
                  <a:srgbClr val="FCBF00"/>
                </a:solidFill>
              </a:rPr>
              <a:t>United States customary unit</a:t>
            </a:r>
            <a:r>
              <a:rPr lang="en-US" sz="1400" noProof="0" dirty="0"/>
              <a:t>, contrary to its Software Interface Specification (SIS)</a:t>
            </a:r>
          </a:p>
          <a:p>
            <a:pPr lvl="1"/>
            <a:r>
              <a:rPr lang="en-US" sz="1400" noProof="0" dirty="0"/>
              <a:t>second system, supplied by NASA, expected those results to be in </a:t>
            </a:r>
            <a:r>
              <a:rPr lang="en-US" sz="1400" noProof="0" dirty="0">
                <a:solidFill>
                  <a:srgbClr val="FCBF00"/>
                </a:solidFill>
              </a:rPr>
              <a:t>SI units</a:t>
            </a:r>
            <a:r>
              <a:rPr lang="en-US" sz="1400" noProof="0" dirty="0"/>
              <a:t>, in accordance with the SIS</a:t>
            </a:r>
          </a:p>
          <a:p>
            <a:pPr marL="342900" indent="-342900">
              <a:buFont typeface="Arial" panose="020B0604020202020204" pitchFamily="34" charset="0"/>
              <a:buChar char="•"/>
            </a:pPr>
            <a:r>
              <a:rPr lang="en-US" noProof="0" dirty="0"/>
              <a:t>Specifically</a:t>
            </a:r>
          </a:p>
          <a:p>
            <a:pPr lvl="1"/>
            <a:r>
              <a:rPr lang="en-US" sz="1400" noProof="0" dirty="0"/>
              <a:t>software that calculated the total impulse produced by thruster firings calculated results in </a:t>
            </a:r>
            <a:r>
              <a:rPr lang="en-US" sz="1400" noProof="0" dirty="0">
                <a:solidFill>
                  <a:srgbClr val="FCBF00"/>
                </a:solidFill>
              </a:rPr>
              <a:t>pound-seconds</a:t>
            </a:r>
          </a:p>
          <a:p>
            <a:pPr lvl="1"/>
            <a:r>
              <a:rPr lang="en-US" sz="1400" noProof="0" dirty="0"/>
              <a:t>the trajectory calculation software then used these results to update the predicted position of the spacecraft and expected it to be in </a:t>
            </a:r>
            <a:r>
              <a:rPr lang="en-US" sz="1400" noProof="0" dirty="0">
                <a:solidFill>
                  <a:srgbClr val="FCBF00"/>
                </a:solidFill>
              </a:rPr>
              <a:t>newton-seconds</a:t>
            </a:r>
          </a:p>
        </p:txBody>
      </p:sp>
      <p:sp>
        <p:nvSpPr>
          <p:cNvPr id="7" name="Slide Number Placeholder 6">
            <a:extLst>
              <a:ext uri="{FF2B5EF4-FFF2-40B4-BE49-F238E27FC236}">
                <a16:creationId xmlns:a16="http://schemas.microsoft.com/office/drawing/2014/main" id="{F5E6C7D1-989E-894A-B6A4-A4CE3216D530}"/>
              </a:ext>
            </a:extLst>
          </p:cNvPr>
          <p:cNvSpPr>
            <a:spLocks noGrp="1"/>
          </p:cNvSpPr>
          <p:nvPr>
            <p:ph type="sldNum" sz="quarter" idx="4"/>
          </p:nvPr>
        </p:nvSpPr>
        <p:spPr/>
        <p:txBody>
          <a:bodyPr/>
          <a:lstStyle/>
          <a:p>
            <a:fld id="{3A707DD9-E92B-45E8-BE0A-E6B2EDF345EB}" type="slidenum">
              <a:rPr lang="en-US" smtClean="0"/>
              <a:pPr/>
              <a:t>10</a:t>
            </a:fld>
            <a:endParaRPr lang="en-US"/>
          </a:p>
        </p:txBody>
      </p:sp>
      <p:sp>
        <p:nvSpPr>
          <p:cNvPr id="9" name="Text Placeholder 8">
            <a:extLst>
              <a:ext uri="{FF2B5EF4-FFF2-40B4-BE49-F238E27FC236}">
                <a16:creationId xmlns:a16="http://schemas.microsoft.com/office/drawing/2014/main" id="{D458F84C-10FE-024B-9ABA-99B1081D3983}"/>
              </a:ext>
            </a:extLst>
          </p:cNvPr>
          <p:cNvSpPr>
            <a:spLocks noGrp="1"/>
          </p:cNvSpPr>
          <p:nvPr>
            <p:ph type="body" idx="11"/>
          </p:nvPr>
        </p:nvSpPr>
        <p:spPr/>
        <p:txBody>
          <a:bodyPr/>
          <a:lstStyle/>
          <a:p>
            <a:r>
              <a:rPr lang="en-US" noProof="0" dirty="0"/>
              <a:t>What went wrong?</a:t>
            </a:r>
          </a:p>
        </p:txBody>
      </p:sp>
    </p:spTree>
    <p:extLst>
      <p:ext uri="{BB962C8B-B14F-4D97-AF65-F5344CB8AC3E}">
        <p14:creationId xmlns:p14="http://schemas.microsoft.com/office/powerpoint/2010/main" val="2583518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culpture, building, outdoor, standing&#10;&#10;Description automatically generated">
            <a:extLst>
              <a:ext uri="{FF2B5EF4-FFF2-40B4-BE49-F238E27FC236}">
                <a16:creationId xmlns:a16="http://schemas.microsoft.com/office/drawing/2014/main" id="{F2DD016D-CA80-4F60-A496-80B63793F395}"/>
              </a:ext>
            </a:extLst>
          </p:cNvPr>
          <p:cNvPicPr>
            <a:picLocks noChangeAspect="1"/>
          </p:cNvPicPr>
          <p:nvPr/>
        </p:nvPicPr>
        <p:blipFill rotWithShape="1">
          <a:blip r:embed="rId2">
            <a:extLst>
              <a:ext uri="{28A0092B-C50C-407E-A947-70E740481C1C}">
                <a14:useLocalDpi xmlns:a14="http://schemas.microsoft.com/office/drawing/2010/main" val="0"/>
              </a:ext>
            </a:extLst>
          </a:blip>
          <a:srcRect t="7833" b="7833"/>
          <a:stretch/>
        </p:blipFill>
        <p:spPr>
          <a:xfrm>
            <a:off x="1" y="0"/>
            <a:ext cx="9144000" cy="5143500"/>
          </a:xfrm>
          <a:prstGeom prst="rect">
            <a:avLst/>
          </a:prstGeom>
        </p:spPr>
      </p:pic>
      <p:sp>
        <p:nvSpPr>
          <p:cNvPr id="2" name="Slide Number Placeholder 1">
            <a:extLst>
              <a:ext uri="{FF2B5EF4-FFF2-40B4-BE49-F238E27FC236}">
                <a16:creationId xmlns:a16="http://schemas.microsoft.com/office/drawing/2014/main" id="{C6B2FC07-B25B-496D-BEDB-BDF6BD39A293}"/>
              </a:ext>
            </a:extLst>
          </p:cNvPr>
          <p:cNvSpPr>
            <a:spLocks noGrp="1"/>
          </p:cNvSpPr>
          <p:nvPr>
            <p:ph type="sldNum" sz="quarter" idx="4"/>
          </p:nvPr>
        </p:nvSpPr>
        <p:spPr/>
        <p:txBody>
          <a:bodyPr/>
          <a:lstStyle/>
          <a:p>
            <a:fld id="{3A707DD9-E92B-45E8-BE0A-E6B2EDF345EB}" type="slidenum">
              <a:rPr lang="en-US" smtClean="0"/>
              <a:pPr/>
              <a:t>11</a:t>
            </a:fld>
            <a:endParaRPr lang="en-US"/>
          </a:p>
        </p:txBody>
      </p:sp>
    </p:spTree>
    <p:extLst>
      <p:ext uri="{BB962C8B-B14F-4D97-AF65-F5344CB8AC3E}">
        <p14:creationId xmlns:p14="http://schemas.microsoft.com/office/powerpoint/2010/main" val="3791564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599705-77C3-4762-B153-817D09398C3D}"/>
              </a:ext>
            </a:extLst>
          </p:cNvPr>
          <p:cNvSpPr>
            <a:spLocks noGrp="1"/>
          </p:cNvSpPr>
          <p:nvPr>
            <p:ph type="sldNum" sz="quarter" idx="4"/>
          </p:nvPr>
        </p:nvSpPr>
        <p:spPr/>
        <p:txBody>
          <a:bodyPr/>
          <a:lstStyle/>
          <a:p>
            <a:fld id="{3A707DD9-E92B-45E8-BE0A-E6B2EDF345EB}" type="slidenum">
              <a:rPr lang="en-US" smtClean="0"/>
              <a:pPr/>
              <a:t>12</a:t>
            </a:fld>
            <a:endParaRPr lang="en-US"/>
          </a:p>
        </p:txBody>
      </p:sp>
      <p:sp>
        <p:nvSpPr>
          <p:cNvPr id="4" name="Text Placeholder 3">
            <a:extLst>
              <a:ext uri="{FF2B5EF4-FFF2-40B4-BE49-F238E27FC236}">
                <a16:creationId xmlns:a16="http://schemas.microsoft.com/office/drawing/2014/main" id="{B6DA3492-4717-4178-9002-0389BD00145F}"/>
              </a:ext>
            </a:extLst>
          </p:cNvPr>
          <p:cNvSpPr>
            <a:spLocks noGrp="1"/>
          </p:cNvSpPr>
          <p:nvPr>
            <p:ph type="body" idx="11"/>
          </p:nvPr>
        </p:nvSpPr>
        <p:spPr>
          <a:xfrm>
            <a:off x="644524" y="268281"/>
            <a:ext cx="6362331" cy="328108"/>
          </a:xfrm>
        </p:spPr>
        <p:txBody>
          <a:bodyPr/>
          <a:lstStyle/>
          <a:p>
            <a:r>
              <a:rPr lang="en-US" noProof="0" dirty="0"/>
              <a:t>A long time ago in a galaxy far </a:t>
            </a:r>
            <a:r>
              <a:rPr lang="en-US" noProof="0" dirty="0" err="1"/>
              <a:t>far</a:t>
            </a:r>
            <a:r>
              <a:rPr lang="en-US" noProof="0" dirty="0"/>
              <a:t> away...</a:t>
            </a:r>
          </a:p>
        </p:txBody>
      </p:sp>
      <p:pic>
        <p:nvPicPr>
          <p:cNvPr id="6" name="Picture 5" descr="A person sitting on top of a mountain&#10;&#10;Description automatically generated">
            <a:extLst>
              <a:ext uri="{FF2B5EF4-FFF2-40B4-BE49-F238E27FC236}">
                <a16:creationId xmlns:a16="http://schemas.microsoft.com/office/drawing/2014/main" id="{9F0A3443-BDBB-418F-916B-178E50F670D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4079" b="-15423"/>
          <a:stretch/>
        </p:blipFill>
        <p:spPr>
          <a:xfrm>
            <a:off x="421975" y="936839"/>
            <a:ext cx="8300050" cy="4535274"/>
          </a:xfrm>
          <a:prstGeom prst="rect">
            <a:avLst/>
          </a:prstGeom>
        </p:spPr>
      </p:pic>
    </p:spTree>
    <p:extLst>
      <p:ext uri="{BB962C8B-B14F-4D97-AF65-F5344CB8AC3E}">
        <p14:creationId xmlns:p14="http://schemas.microsoft.com/office/powerpoint/2010/main" val="2628933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599705-77C3-4762-B153-817D09398C3D}"/>
              </a:ext>
            </a:extLst>
          </p:cNvPr>
          <p:cNvSpPr>
            <a:spLocks noGrp="1"/>
          </p:cNvSpPr>
          <p:nvPr>
            <p:ph type="sldNum" sz="quarter" idx="4"/>
          </p:nvPr>
        </p:nvSpPr>
        <p:spPr/>
        <p:txBody>
          <a:bodyPr/>
          <a:lstStyle/>
          <a:p>
            <a:fld id="{3A707DD9-E92B-45E8-BE0A-E6B2EDF345EB}" type="slidenum">
              <a:rPr lang="en-US" smtClean="0"/>
              <a:pPr/>
              <a:t>13</a:t>
            </a:fld>
            <a:endParaRPr lang="en-US"/>
          </a:p>
        </p:txBody>
      </p:sp>
      <p:sp>
        <p:nvSpPr>
          <p:cNvPr id="9" name="Text Placeholder 8">
            <a:extLst>
              <a:ext uri="{FF2B5EF4-FFF2-40B4-BE49-F238E27FC236}">
                <a16:creationId xmlns:a16="http://schemas.microsoft.com/office/drawing/2014/main" id="{FE77BDE2-21B8-4ED7-85AC-38FB80D8FF69}"/>
              </a:ext>
            </a:extLst>
          </p:cNvPr>
          <p:cNvSpPr>
            <a:spLocks noGrp="1"/>
          </p:cNvSpPr>
          <p:nvPr>
            <p:ph type="body" idx="11"/>
          </p:nvPr>
        </p:nvSpPr>
        <p:spPr/>
        <p:txBody>
          <a:bodyPr/>
          <a:lstStyle/>
          <a:p>
            <a:r>
              <a:rPr lang="pl-PL" dirty="0" err="1"/>
              <a:t>Tactical</a:t>
            </a:r>
            <a:r>
              <a:rPr lang="pl-PL" dirty="0"/>
              <a:t> Flight </a:t>
            </a:r>
            <a:r>
              <a:rPr lang="pl-PL" dirty="0" err="1"/>
              <a:t>Computer</a:t>
            </a:r>
            <a:endParaRPr lang="pl-PL" dirty="0"/>
          </a:p>
        </p:txBody>
      </p:sp>
      <p:pic>
        <p:nvPicPr>
          <p:cNvPr id="5" name="Picture 4" descr="Map&#10;&#10;Description automatically generated">
            <a:extLst>
              <a:ext uri="{FF2B5EF4-FFF2-40B4-BE49-F238E27FC236}">
                <a16:creationId xmlns:a16="http://schemas.microsoft.com/office/drawing/2014/main" id="{E17FE1C1-4457-4E6A-A1A8-2BA8527627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06" y="1593130"/>
            <a:ext cx="4203630" cy="2383398"/>
          </a:xfrm>
          <a:prstGeom prst="rect">
            <a:avLst/>
          </a:prstGeom>
        </p:spPr>
      </p:pic>
      <p:pic>
        <p:nvPicPr>
          <p:cNvPr id="8" name="Picture 7" descr="Timeline&#10;&#10;Description automatically generated">
            <a:extLst>
              <a:ext uri="{FF2B5EF4-FFF2-40B4-BE49-F238E27FC236}">
                <a16:creationId xmlns:a16="http://schemas.microsoft.com/office/drawing/2014/main" id="{2083D885-DBC7-479B-BA03-30B2E48F3E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6892" y="1593130"/>
            <a:ext cx="4195981" cy="2383398"/>
          </a:xfrm>
          <a:prstGeom prst="rect">
            <a:avLst/>
          </a:prstGeom>
        </p:spPr>
      </p:pic>
    </p:spTree>
    <p:extLst>
      <p:ext uri="{BB962C8B-B14F-4D97-AF65-F5344CB8AC3E}">
        <p14:creationId xmlns:p14="http://schemas.microsoft.com/office/powerpoint/2010/main" val="395060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492F8B-7DE0-41BF-89DB-85CBD534F1E7}"/>
              </a:ext>
            </a:extLst>
          </p:cNvPr>
          <p:cNvSpPr>
            <a:spLocks noGrp="1"/>
          </p:cNvSpPr>
          <p:nvPr>
            <p:ph type="sldNum" sz="quarter" idx="4"/>
          </p:nvPr>
        </p:nvSpPr>
        <p:spPr/>
        <p:txBody>
          <a:bodyPr/>
          <a:lstStyle/>
          <a:p>
            <a:fld id="{3A707DD9-E92B-45E8-BE0A-E6B2EDF345EB}" type="slidenum">
              <a:rPr lang="en-US" smtClean="0"/>
              <a:pPr/>
              <a:t>14</a:t>
            </a:fld>
            <a:endParaRPr lang="en-US"/>
          </a:p>
        </p:txBody>
      </p:sp>
      <p:sp>
        <p:nvSpPr>
          <p:cNvPr id="3" name="Text Placeholder 2">
            <a:extLst>
              <a:ext uri="{FF2B5EF4-FFF2-40B4-BE49-F238E27FC236}">
                <a16:creationId xmlns:a16="http://schemas.microsoft.com/office/drawing/2014/main" id="{0B441510-E4A5-4D4B-9C82-6738FD949856}"/>
              </a:ext>
            </a:extLst>
          </p:cNvPr>
          <p:cNvSpPr>
            <a:spLocks noGrp="1"/>
          </p:cNvSpPr>
          <p:nvPr>
            <p:ph type="body" idx="11"/>
          </p:nvPr>
        </p:nvSpPr>
        <p:spPr/>
        <p:txBody>
          <a:bodyPr/>
          <a:lstStyle/>
          <a:p>
            <a:r>
              <a:rPr lang="en-US" noProof="0" dirty="0"/>
              <a:t>What is the correct order?</a:t>
            </a:r>
          </a:p>
        </p:txBody>
      </p:sp>
      <p:sp>
        <p:nvSpPr>
          <p:cNvPr id="5" name="TextBox 4">
            <a:extLst>
              <a:ext uri="{FF2B5EF4-FFF2-40B4-BE49-F238E27FC236}">
                <a16:creationId xmlns:a16="http://schemas.microsoft.com/office/drawing/2014/main" id="{8483E885-DAD0-48F5-9285-9A8CB24D238B}"/>
              </a:ext>
            </a:extLst>
          </p:cNvPr>
          <p:cNvSpPr txBox="1"/>
          <p:nvPr/>
        </p:nvSpPr>
        <p:spPr>
          <a:xfrm>
            <a:off x="597391" y="1086868"/>
            <a:ext cx="7608642" cy="1815882"/>
          </a:xfrm>
          <a:prstGeom prst="rect">
            <a:avLst/>
          </a:prstGeom>
          <a:noFill/>
        </p:spPr>
        <p:txBody>
          <a:bodyPr wrap="square">
            <a:spAutoFit/>
          </a:bodyPr>
          <a:lstStyle/>
          <a:p>
            <a:r>
              <a:rPr lang="fr-FR" sz="1400" dirty="0" err="1">
                <a:solidFill>
                  <a:srgbClr val="569CD6"/>
                </a:solidFill>
                <a:latin typeface="Consolas" panose="020B0609020204030204" pitchFamily="49" charset="0"/>
              </a:rPr>
              <a:t>void</a:t>
            </a:r>
            <a:r>
              <a:rPr lang="fr-FR" sz="1400" dirty="0">
                <a:solidFill>
                  <a:srgbClr val="D4D4D4"/>
                </a:solidFill>
                <a:latin typeface="Consolas" panose="020B0609020204030204" pitchFamily="49" charset="0"/>
              </a:rPr>
              <a:t> </a:t>
            </a:r>
            <a:r>
              <a:rPr lang="fr-FR" sz="1400" dirty="0" err="1">
                <a:solidFill>
                  <a:srgbClr val="DCDCAA"/>
                </a:solidFill>
                <a:latin typeface="Consolas" panose="020B0609020204030204" pitchFamily="49" charset="0"/>
              </a:rPr>
              <a:t>DistanceBearing</a:t>
            </a:r>
            <a:r>
              <a:rPr lang="fr-FR" sz="1400" dirty="0">
                <a:solidFill>
                  <a:srgbClr val="D4D4D4"/>
                </a:solidFill>
                <a:latin typeface="Consolas" panose="020B0609020204030204" pitchFamily="49" charset="0"/>
              </a:rPr>
              <a:t>(</a:t>
            </a:r>
            <a:r>
              <a:rPr lang="fr-FR" sz="1400" dirty="0">
                <a:solidFill>
                  <a:srgbClr val="569CD6"/>
                </a:solidFill>
                <a:latin typeface="Consolas" panose="020B0609020204030204" pitchFamily="49" charset="0"/>
              </a:rPr>
              <a:t>double</a:t>
            </a:r>
            <a:r>
              <a:rPr lang="fr-FR" sz="1400" dirty="0">
                <a:solidFill>
                  <a:srgbClr val="D4D4D4"/>
                </a:solidFill>
                <a:latin typeface="Consolas" panose="020B0609020204030204" pitchFamily="49" charset="0"/>
              </a:rPr>
              <a:t> </a:t>
            </a:r>
            <a:r>
              <a:rPr lang="fr-FR" sz="1400" dirty="0">
                <a:solidFill>
                  <a:srgbClr val="9CDCFE"/>
                </a:solidFill>
                <a:latin typeface="Consolas" panose="020B0609020204030204" pitchFamily="49" charset="0"/>
              </a:rPr>
              <a:t>lat1</a:t>
            </a:r>
            <a:r>
              <a:rPr lang="fr-FR" sz="1400" dirty="0">
                <a:solidFill>
                  <a:srgbClr val="D4D4D4"/>
                </a:solidFill>
                <a:latin typeface="Consolas" panose="020B0609020204030204" pitchFamily="49" charset="0"/>
              </a:rPr>
              <a:t>, </a:t>
            </a:r>
            <a:r>
              <a:rPr lang="fr-FR" sz="1400" dirty="0">
                <a:solidFill>
                  <a:srgbClr val="569CD6"/>
                </a:solidFill>
                <a:latin typeface="Consolas" panose="020B0609020204030204" pitchFamily="49" charset="0"/>
              </a:rPr>
              <a:t>double</a:t>
            </a:r>
            <a:r>
              <a:rPr lang="fr-FR" sz="1400" dirty="0">
                <a:solidFill>
                  <a:srgbClr val="D4D4D4"/>
                </a:solidFill>
                <a:latin typeface="Consolas" panose="020B0609020204030204" pitchFamily="49" charset="0"/>
              </a:rPr>
              <a:t> </a:t>
            </a:r>
            <a:r>
              <a:rPr lang="fr-FR" sz="1400" dirty="0">
                <a:solidFill>
                  <a:srgbClr val="9CDCFE"/>
                </a:solidFill>
                <a:latin typeface="Consolas" panose="020B0609020204030204" pitchFamily="49" charset="0"/>
              </a:rPr>
              <a:t>lon1</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a:solidFill>
                  <a:srgbClr val="569CD6"/>
                </a:solidFill>
                <a:latin typeface="Consolas" panose="020B0609020204030204" pitchFamily="49" charset="0"/>
              </a:rPr>
              <a:t>double</a:t>
            </a:r>
            <a:r>
              <a:rPr lang="fr-FR" sz="1400" dirty="0">
                <a:solidFill>
                  <a:srgbClr val="D4D4D4"/>
                </a:solidFill>
                <a:latin typeface="Consolas" panose="020B0609020204030204" pitchFamily="49" charset="0"/>
              </a:rPr>
              <a:t> </a:t>
            </a:r>
            <a:r>
              <a:rPr lang="fr-FR" sz="1400" dirty="0">
                <a:solidFill>
                  <a:srgbClr val="9CDCFE"/>
                </a:solidFill>
                <a:latin typeface="Consolas" panose="020B0609020204030204" pitchFamily="49" charset="0"/>
              </a:rPr>
              <a:t>lat2</a:t>
            </a:r>
            <a:r>
              <a:rPr lang="fr-FR" sz="1400" dirty="0">
                <a:solidFill>
                  <a:srgbClr val="D4D4D4"/>
                </a:solidFill>
                <a:latin typeface="Consolas" panose="020B0609020204030204" pitchFamily="49" charset="0"/>
              </a:rPr>
              <a:t>, </a:t>
            </a:r>
            <a:r>
              <a:rPr lang="fr-FR" sz="1400" dirty="0">
                <a:solidFill>
                  <a:srgbClr val="569CD6"/>
                </a:solidFill>
                <a:latin typeface="Consolas" panose="020B0609020204030204" pitchFamily="49" charset="0"/>
              </a:rPr>
              <a:t>double</a:t>
            </a:r>
            <a:r>
              <a:rPr lang="fr-FR" sz="1400" dirty="0">
                <a:solidFill>
                  <a:srgbClr val="D4D4D4"/>
                </a:solidFill>
                <a:latin typeface="Consolas" panose="020B0609020204030204" pitchFamily="49" charset="0"/>
              </a:rPr>
              <a:t> </a:t>
            </a:r>
            <a:r>
              <a:rPr lang="fr-FR" sz="1400" dirty="0">
                <a:solidFill>
                  <a:srgbClr val="9CDCFE"/>
                </a:solidFill>
                <a:latin typeface="Consolas" panose="020B0609020204030204" pitchFamily="49" charset="0"/>
              </a:rPr>
              <a:t>lon2</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a:solidFill>
                  <a:srgbClr val="569CD6"/>
                </a:solidFill>
                <a:latin typeface="Consolas" panose="020B0609020204030204" pitchFamily="49" charset="0"/>
              </a:rPr>
              <a:t>double</a:t>
            </a:r>
            <a:r>
              <a:rPr lang="fr-FR" sz="1400" dirty="0">
                <a:solidFill>
                  <a:srgbClr val="D4D4D4"/>
                </a:solidFill>
                <a:latin typeface="Consolas" panose="020B0609020204030204" pitchFamily="49" charset="0"/>
              </a:rPr>
              <a:t> </a:t>
            </a:r>
            <a:r>
              <a:rPr lang="fr-FR" sz="1400" dirty="0">
                <a:solidFill>
                  <a:srgbClr val="569CD6"/>
                </a:solidFill>
                <a:latin typeface="Consolas" panose="020B0609020204030204" pitchFamily="49" charset="0"/>
              </a:rPr>
              <a:t>*</a:t>
            </a:r>
            <a:r>
              <a:rPr lang="fr-FR" sz="1400" dirty="0">
                <a:solidFill>
                  <a:srgbClr val="9CDCFE"/>
                </a:solidFill>
                <a:latin typeface="Consolas" panose="020B0609020204030204" pitchFamily="49" charset="0"/>
              </a:rPr>
              <a:t>Distance</a:t>
            </a:r>
            <a:r>
              <a:rPr lang="fr-FR" sz="1400" dirty="0">
                <a:solidFill>
                  <a:srgbClr val="D4D4D4"/>
                </a:solidFill>
                <a:latin typeface="Consolas" panose="020B0609020204030204" pitchFamily="49" charset="0"/>
              </a:rPr>
              <a:t>, </a:t>
            </a:r>
            <a:r>
              <a:rPr lang="fr-FR" sz="1400" dirty="0">
                <a:solidFill>
                  <a:srgbClr val="569CD6"/>
                </a:solidFill>
                <a:latin typeface="Consolas" panose="020B0609020204030204" pitchFamily="49" charset="0"/>
              </a:rPr>
              <a:t>double</a:t>
            </a:r>
            <a:r>
              <a:rPr lang="fr-FR" sz="1400" dirty="0">
                <a:solidFill>
                  <a:srgbClr val="D4D4D4"/>
                </a:solidFill>
                <a:latin typeface="Consolas" panose="020B0609020204030204" pitchFamily="49" charset="0"/>
              </a:rPr>
              <a:t> </a:t>
            </a:r>
            <a:r>
              <a:rPr lang="fr-FR" sz="1400" dirty="0">
                <a:solidFill>
                  <a:srgbClr val="569CD6"/>
                </a:solidFill>
                <a:latin typeface="Consolas" panose="020B0609020204030204" pitchFamily="49" charset="0"/>
              </a:rPr>
              <a:t>*</a:t>
            </a:r>
            <a:r>
              <a:rPr lang="fr-FR" sz="1400" dirty="0" err="1">
                <a:solidFill>
                  <a:srgbClr val="9CDCFE"/>
                </a:solidFill>
                <a:latin typeface="Consolas" panose="020B0609020204030204" pitchFamily="49" charset="0"/>
              </a:rPr>
              <a:t>Bearing</a:t>
            </a:r>
            <a:r>
              <a:rPr lang="fr-FR" sz="1400" dirty="0">
                <a:solidFill>
                  <a:srgbClr val="D4D4D4"/>
                </a:solidFill>
                <a:latin typeface="Consolas" panose="020B0609020204030204" pitchFamily="49" charset="0"/>
              </a:rPr>
              <a:t>);</a:t>
            </a:r>
          </a:p>
          <a:p>
            <a:br>
              <a:rPr lang="fr-FR" sz="1400" dirty="0">
                <a:solidFill>
                  <a:srgbClr val="D4D4D4"/>
                </a:solidFill>
                <a:latin typeface="Consolas" panose="020B0609020204030204" pitchFamily="49" charset="0"/>
              </a:rPr>
            </a:br>
            <a:br>
              <a:rPr lang="fr-FR" sz="1400" dirty="0">
                <a:solidFill>
                  <a:srgbClr val="D4D4D4"/>
                </a:solidFill>
                <a:latin typeface="Consolas" panose="020B0609020204030204" pitchFamily="49" charset="0"/>
              </a:rPr>
            </a:br>
            <a:r>
              <a:rPr lang="fr-FR" sz="1400" dirty="0" err="1">
                <a:solidFill>
                  <a:srgbClr val="569CD6"/>
                </a:solidFill>
                <a:latin typeface="Consolas" panose="020B0609020204030204" pitchFamily="49" charset="0"/>
              </a:rPr>
              <a:t>void</a:t>
            </a:r>
            <a:r>
              <a:rPr lang="fr-FR" sz="1400" dirty="0">
                <a:solidFill>
                  <a:srgbClr val="D4D4D4"/>
                </a:solidFill>
                <a:latin typeface="Consolas" panose="020B0609020204030204" pitchFamily="49" charset="0"/>
              </a:rPr>
              <a:t> </a:t>
            </a:r>
            <a:r>
              <a:rPr lang="fr-FR" sz="1400" dirty="0" err="1">
                <a:solidFill>
                  <a:srgbClr val="DCDCAA"/>
                </a:solidFill>
                <a:latin typeface="Consolas" panose="020B0609020204030204" pitchFamily="49" charset="0"/>
              </a:rPr>
              <a:t>FindLatitudeLongitude</a:t>
            </a:r>
            <a:r>
              <a:rPr lang="fr-FR" sz="1400" dirty="0">
                <a:solidFill>
                  <a:srgbClr val="D4D4D4"/>
                </a:solidFill>
                <a:latin typeface="Consolas" panose="020B0609020204030204" pitchFamily="49" charset="0"/>
              </a:rPr>
              <a:t>(</a:t>
            </a:r>
            <a:r>
              <a:rPr lang="fr-FR" sz="1400" dirty="0">
                <a:solidFill>
                  <a:srgbClr val="569CD6"/>
                </a:solidFill>
                <a:latin typeface="Consolas" panose="020B0609020204030204" pitchFamily="49" charset="0"/>
              </a:rPr>
              <a:t>double</a:t>
            </a:r>
            <a:r>
              <a:rPr lang="fr-FR" sz="1400" dirty="0">
                <a:solidFill>
                  <a:srgbClr val="D4D4D4"/>
                </a:solidFill>
                <a:latin typeface="Consolas" panose="020B0609020204030204" pitchFamily="49" charset="0"/>
              </a:rPr>
              <a:t> </a:t>
            </a:r>
            <a:r>
              <a:rPr lang="fr-FR" sz="1400" dirty="0" err="1">
                <a:solidFill>
                  <a:srgbClr val="9CDCFE"/>
                </a:solidFill>
                <a:latin typeface="Consolas" panose="020B0609020204030204" pitchFamily="49" charset="0"/>
              </a:rPr>
              <a:t>Lat</a:t>
            </a:r>
            <a:r>
              <a:rPr lang="fr-FR" sz="1400" dirty="0">
                <a:solidFill>
                  <a:srgbClr val="D4D4D4"/>
                </a:solidFill>
                <a:latin typeface="Consolas" panose="020B0609020204030204" pitchFamily="49" charset="0"/>
              </a:rPr>
              <a:t>, </a:t>
            </a:r>
            <a:r>
              <a:rPr lang="fr-FR" sz="1400" dirty="0">
                <a:solidFill>
                  <a:srgbClr val="569CD6"/>
                </a:solidFill>
                <a:latin typeface="Consolas" panose="020B0609020204030204" pitchFamily="49" charset="0"/>
              </a:rPr>
              <a:t>double</a:t>
            </a:r>
            <a:r>
              <a:rPr lang="fr-FR" sz="1400" dirty="0">
                <a:solidFill>
                  <a:srgbClr val="D4D4D4"/>
                </a:solidFill>
                <a:latin typeface="Consolas" panose="020B0609020204030204" pitchFamily="49" charset="0"/>
              </a:rPr>
              <a:t> </a:t>
            </a:r>
            <a:r>
              <a:rPr lang="fr-FR" sz="1400" dirty="0" err="1">
                <a:solidFill>
                  <a:srgbClr val="9CDCFE"/>
                </a:solidFill>
                <a:latin typeface="Consolas" panose="020B0609020204030204" pitchFamily="49" charset="0"/>
              </a:rPr>
              <a:t>Lon</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a:solidFill>
                  <a:srgbClr val="569CD6"/>
                </a:solidFill>
                <a:latin typeface="Consolas" panose="020B0609020204030204" pitchFamily="49" charset="0"/>
              </a:rPr>
              <a:t>double</a:t>
            </a:r>
            <a:r>
              <a:rPr lang="fr-FR" sz="1400" dirty="0">
                <a:solidFill>
                  <a:srgbClr val="D4D4D4"/>
                </a:solidFill>
                <a:latin typeface="Consolas" panose="020B0609020204030204" pitchFamily="49" charset="0"/>
              </a:rPr>
              <a:t> </a:t>
            </a:r>
            <a:r>
              <a:rPr lang="fr-FR" sz="1400" dirty="0" err="1">
                <a:solidFill>
                  <a:srgbClr val="9CDCFE"/>
                </a:solidFill>
                <a:latin typeface="Consolas" panose="020B0609020204030204" pitchFamily="49" charset="0"/>
              </a:rPr>
              <a:t>Bearing</a:t>
            </a:r>
            <a:r>
              <a:rPr lang="fr-FR" sz="1400" dirty="0">
                <a:solidFill>
                  <a:srgbClr val="D4D4D4"/>
                </a:solidFill>
                <a:latin typeface="Consolas" panose="020B0609020204030204" pitchFamily="49" charset="0"/>
              </a:rPr>
              <a:t>, </a:t>
            </a:r>
            <a:r>
              <a:rPr lang="fr-FR" sz="1400" dirty="0">
                <a:solidFill>
                  <a:srgbClr val="569CD6"/>
                </a:solidFill>
                <a:latin typeface="Consolas" panose="020B0609020204030204" pitchFamily="49" charset="0"/>
              </a:rPr>
              <a:t>double</a:t>
            </a:r>
            <a:r>
              <a:rPr lang="fr-FR" sz="1400" dirty="0">
                <a:solidFill>
                  <a:srgbClr val="D4D4D4"/>
                </a:solidFill>
                <a:latin typeface="Consolas" panose="020B0609020204030204" pitchFamily="49" charset="0"/>
              </a:rPr>
              <a:t> </a:t>
            </a:r>
            <a:r>
              <a:rPr lang="fr-FR" sz="1400" dirty="0">
                <a:solidFill>
                  <a:srgbClr val="9CDCFE"/>
                </a:solidFill>
                <a:latin typeface="Consolas" panose="020B0609020204030204" pitchFamily="49" charset="0"/>
              </a:rPr>
              <a:t>Distance</a:t>
            </a:r>
            <a:r>
              <a:rPr lang="fr-FR" sz="1400" dirty="0">
                <a:solidFill>
                  <a:srgbClr val="D4D4D4"/>
                </a:solidFill>
                <a:latin typeface="Consolas" panose="020B0609020204030204" pitchFamily="49" charset="0"/>
              </a:rPr>
              <a:t>,</a:t>
            </a:r>
          </a:p>
          <a:p>
            <a:r>
              <a:rPr lang="fr-FR" sz="1400" dirty="0">
                <a:solidFill>
                  <a:srgbClr val="D4D4D4"/>
                </a:solidFill>
                <a:latin typeface="Consolas" panose="020B0609020204030204" pitchFamily="49" charset="0"/>
              </a:rPr>
              <a:t>                           </a:t>
            </a:r>
            <a:r>
              <a:rPr lang="fr-FR" sz="1400" dirty="0">
                <a:solidFill>
                  <a:srgbClr val="569CD6"/>
                </a:solidFill>
                <a:latin typeface="Consolas" panose="020B0609020204030204" pitchFamily="49" charset="0"/>
              </a:rPr>
              <a:t>double</a:t>
            </a:r>
            <a:r>
              <a:rPr lang="fr-FR" sz="1400" dirty="0">
                <a:solidFill>
                  <a:srgbClr val="D4D4D4"/>
                </a:solidFill>
                <a:latin typeface="Consolas" panose="020B0609020204030204" pitchFamily="49" charset="0"/>
              </a:rPr>
              <a:t> </a:t>
            </a:r>
            <a:r>
              <a:rPr lang="fr-FR" sz="1400" dirty="0">
                <a:solidFill>
                  <a:srgbClr val="569CD6"/>
                </a:solidFill>
                <a:latin typeface="Consolas" panose="020B0609020204030204" pitchFamily="49" charset="0"/>
              </a:rPr>
              <a:t>*</a:t>
            </a:r>
            <a:r>
              <a:rPr lang="fr-FR" sz="1400" dirty="0" err="1">
                <a:solidFill>
                  <a:srgbClr val="9CDCFE"/>
                </a:solidFill>
                <a:latin typeface="Consolas" panose="020B0609020204030204" pitchFamily="49" charset="0"/>
              </a:rPr>
              <a:t>lat_out</a:t>
            </a:r>
            <a:r>
              <a:rPr lang="fr-FR" sz="1400" dirty="0">
                <a:solidFill>
                  <a:srgbClr val="D4D4D4"/>
                </a:solidFill>
                <a:latin typeface="Consolas" panose="020B0609020204030204" pitchFamily="49" charset="0"/>
              </a:rPr>
              <a:t>, </a:t>
            </a:r>
            <a:r>
              <a:rPr lang="fr-FR" sz="1400" dirty="0">
                <a:solidFill>
                  <a:srgbClr val="569CD6"/>
                </a:solidFill>
                <a:latin typeface="Consolas" panose="020B0609020204030204" pitchFamily="49" charset="0"/>
              </a:rPr>
              <a:t>double</a:t>
            </a:r>
            <a:r>
              <a:rPr lang="fr-FR" sz="1400" dirty="0">
                <a:solidFill>
                  <a:srgbClr val="D4D4D4"/>
                </a:solidFill>
                <a:latin typeface="Consolas" panose="020B0609020204030204" pitchFamily="49" charset="0"/>
              </a:rPr>
              <a:t> </a:t>
            </a:r>
            <a:r>
              <a:rPr lang="fr-FR" sz="1400" dirty="0">
                <a:solidFill>
                  <a:srgbClr val="569CD6"/>
                </a:solidFill>
                <a:latin typeface="Consolas" panose="020B0609020204030204" pitchFamily="49" charset="0"/>
              </a:rPr>
              <a:t>*</a:t>
            </a:r>
            <a:r>
              <a:rPr lang="fr-FR" sz="1400" dirty="0" err="1">
                <a:solidFill>
                  <a:srgbClr val="9CDCFE"/>
                </a:solidFill>
                <a:latin typeface="Consolas" panose="020B0609020204030204" pitchFamily="49" charset="0"/>
              </a:rPr>
              <a:t>lon_out</a:t>
            </a:r>
            <a:r>
              <a:rPr lang="fr-FR" sz="14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91535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4" presetClass="emph" presetSubtype="0" fill="hold" nodeType="clickEffect">
                                  <p:stCondLst>
                                    <p:cond delay="0"/>
                                  </p:stCondLst>
                                  <p:childTnLst>
                                    <p:animClr clrSpc="hsl" dir="cw">
                                      <p:cBhvr override="childStyle">
                                        <p:cTn id="14" dur="500" fill="hold"/>
                                        <p:tgtEl>
                                          <p:spTgt spid="5">
                                            <p:txEl>
                                              <p:pRg st="0" end="0"/>
                                            </p:txEl>
                                          </p:spTgt>
                                        </p:tgtEl>
                                        <p:attrNameLst>
                                          <p:attrName>style.color</p:attrName>
                                        </p:attrNameLst>
                                      </p:cBhvr>
                                      <p:by>
                                        <p:hsl h="0" s="-12549" l="-25098"/>
                                      </p:by>
                                    </p:animClr>
                                    <p:animClr clrSpc="hsl" dir="cw">
                                      <p:cBhvr>
                                        <p:cTn id="15" dur="500" fill="hold"/>
                                        <p:tgtEl>
                                          <p:spTgt spid="5">
                                            <p:txEl>
                                              <p:pRg st="0" end="0"/>
                                            </p:txEl>
                                          </p:spTgt>
                                        </p:tgtEl>
                                        <p:attrNameLst>
                                          <p:attrName>fillcolor</p:attrName>
                                        </p:attrNameLst>
                                      </p:cBhvr>
                                      <p:by>
                                        <p:hsl h="0" s="-12549" l="-25098"/>
                                      </p:by>
                                    </p:animClr>
                                    <p:animClr clrSpc="hsl" dir="cw">
                                      <p:cBhvr>
                                        <p:cTn id="16" dur="500" fill="hold"/>
                                        <p:tgtEl>
                                          <p:spTgt spid="5">
                                            <p:txEl>
                                              <p:pRg st="0" end="0"/>
                                            </p:txEl>
                                          </p:spTgt>
                                        </p:tgtEl>
                                        <p:attrNameLst>
                                          <p:attrName>stroke.color</p:attrName>
                                        </p:attrNameLst>
                                      </p:cBhvr>
                                      <p:by>
                                        <p:hsl h="0" s="-12549" l="-25098"/>
                                      </p:by>
                                    </p:animClr>
                                    <p:set>
                                      <p:cBhvr>
                                        <p:cTn id="17" dur="500" fill="hold"/>
                                        <p:tgtEl>
                                          <p:spTgt spid="5">
                                            <p:txEl>
                                              <p:pRg st="0" end="0"/>
                                            </p:txEl>
                                          </p:spTgt>
                                        </p:tgtEl>
                                        <p:attrNameLst>
                                          <p:attrName>fill.type</p:attrName>
                                        </p:attrNameLst>
                                      </p:cBhvr>
                                      <p:to>
                                        <p:strVal val="solid"/>
                                      </p:to>
                                    </p:set>
                                  </p:childTnLst>
                                </p:cTn>
                              </p:par>
                              <p:par>
                                <p:cTn id="18" presetID="24" presetClass="emph" presetSubtype="0" fill="hold" nodeType="withEffect">
                                  <p:stCondLst>
                                    <p:cond delay="0"/>
                                  </p:stCondLst>
                                  <p:childTnLst>
                                    <p:animClr clrSpc="hsl" dir="cw">
                                      <p:cBhvr override="childStyle">
                                        <p:cTn id="19" dur="500" fill="hold"/>
                                        <p:tgtEl>
                                          <p:spTgt spid="5">
                                            <p:txEl>
                                              <p:pRg st="1" end="1"/>
                                            </p:txEl>
                                          </p:spTgt>
                                        </p:tgtEl>
                                        <p:attrNameLst>
                                          <p:attrName>style.color</p:attrName>
                                        </p:attrNameLst>
                                      </p:cBhvr>
                                      <p:by>
                                        <p:hsl h="0" s="-12549" l="-25098"/>
                                      </p:by>
                                    </p:animClr>
                                    <p:animClr clrSpc="hsl" dir="cw">
                                      <p:cBhvr>
                                        <p:cTn id="20" dur="500" fill="hold"/>
                                        <p:tgtEl>
                                          <p:spTgt spid="5">
                                            <p:txEl>
                                              <p:pRg st="1" end="1"/>
                                            </p:txEl>
                                          </p:spTgt>
                                        </p:tgtEl>
                                        <p:attrNameLst>
                                          <p:attrName>fillcolor</p:attrName>
                                        </p:attrNameLst>
                                      </p:cBhvr>
                                      <p:by>
                                        <p:hsl h="0" s="-12549" l="-25098"/>
                                      </p:by>
                                    </p:animClr>
                                    <p:animClr clrSpc="hsl" dir="cw">
                                      <p:cBhvr>
                                        <p:cTn id="21" dur="500" fill="hold"/>
                                        <p:tgtEl>
                                          <p:spTgt spid="5">
                                            <p:txEl>
                                              <p:pRg st="1" end="1"/>
                                            </p:txEl>
                                          </p:spTgt>
                                        </p:tgtEl>
                                        <p:attrNameLst>
                                          <p:attrName>stroke.color</p:attrName>
                                        </p:attrNameLst>
                                      </p:cBhvr>
                                      <p:by>
                                        <p:hsl h="0" s="-12549" l="-25098"/>
                                      </p:by>
                                    </p:animClr>
                                    <p:set>
                                      <p:cBhvr>
                                        <p:cTn id="22" dur="500" fill="hold"/>
                                        <p:tgtEl>
                                          <p:spTgt spid="5">
                                            <p:txEl>
                                              <p:pRg st="1" end="1"/>
                                            </p:txEl>
                                          </p:spTgt>
                                        </p:tgtEl>
                                        <p:attrNameLst>
                                          <p:attrName>fill.type</p:attrName>
                                        </p:attrNameLst>
                                      </p:cBhvr>
                                      <p:to>
                                        <p:strVal val="solid"/>
                                      </p:to>
                                    </p:set>
                                  </p:childTnLst>
                                </p:cTn>
                              </p:par>
                              <p:par>
                                <p:cTn id="23" presetID="24" presetClass="emph" presetSubtype="0" fill="hold" nodeType="withEffect">
                                  <p:stCondLst>
                                    <p:cond delay="0"/>
                                  </p:stCondLst>
                                  <p:childTnLst>
                                    <p:animClr clrSpc="hsl" dir="cw">
                                      <p:cBhvr override="childStyle">
                                        <p:cTn id="24" dur="500" fill="hold"/>
                                        <p:tgtEl>
                                          <p:spTgt spid="5">
                                            <p:txEl>
                                              <p:pRg st="3" end="3"/>
                                            </p:txEl>
                                          </p:spTgt>
                                        </p:tgtEl>
                                        <p:attrNameLst>
                                          <p:attrName>style.color</p:attrName>
                                        </p:attrNameLst>
                                      </p:cBhvr>
                                      <p:by>
                                        <p:hsl h="0" s="-12549" l="-25098"/>
                                      </p:by>
                                    </p:animClr>
                                    <p:animClr clrSpc="hsl" dir="cw">
                                      <p:cBhvr>
                                        <p:cTn id="25" dur="500" fill="hold"/>
                                        <p:tgtEl>
                                          <p:spTgt spid="5">
                                            <p:txEl>
                                              <p:pRg st="3" end="3"/>
                                            </p:txEl>
                                          </p:spTgt>
                                        </p:tgtEl>
                                        <p:attrNameLst>
                                          <p:attrName>fillcolor</p:attrName>
                                        </p:attrNameLst>
                                      </p:cBhvr>
                                      <p:by>
                                        <p:hsl h="0" s="-12549" l="-25098"/>
                                      </p:by>
                                    </p:animClr>
                                    <p:animClr clrSpc="hsl" dir="cw">
                                      <p:cBhvr>
                                        <p:cTn id="26" dur="500" fill="hold"/>
                                        <p:tgtEl>
                                          <p:spTgt spid="5">
                                            <p:txEl>
                                              <p:pRg st="3" end="3"/>
                                            </p:txEl>
                                          </p:spTgt>
                                        </p:tgtEl>
                                        <p:attrNameLst>
                                          <p:attrName>stroke.color</p:attrName>
                                        </p:attrNameLst>
                                      </p:cBhvr>
                                      <p:by>
                                        <p:hsl h="0" s="-12549" l="-25098"/>
                                      </p:by>
                                    </p:animClr>
                                    <p:set>
                                      <p:cBhvr>
                                        <p:cTn id="27" dur="500" fill="hold"/>
                                        <p:tgtEl>
                                          <p:spTgt spid="5">
                                            <p:txEl>
                                              <p:pRg st="3" end="3"/>
                                            </p:txEl>
                                          </p:spTgt>
                                        </p:tgtEl>
                                        <p:attrNameLst>
                                          <p:attrName>fill.type</p:attrName>
                                        </p:attrNameLst>
                                      </p:cBhvr>
                                      <p:to>
                                        <p:strVal val="solid"/>
                                      </p:to>
                                    </p:set>
                                  </p:childTnLst>
                                </p:cTn>
                              </p:par>
                              <p:par>
                                <p:cTn id="28" presetID="24" presetClass="emph" presetSubtype="0" fill="hold" nodeType="withEffect">
                                  <p:stCondLst>
                                    <p:cond delay="0"/>
                                  </p:stCondLst>
                                  <p:childTnLst>
                                    <p:animClr clrSpc="hsl" dir="cw">
                                      <p:cBhvr override="childStyle">
                                        <p:cTn id="29" dur="500" fill="hold"/>
                                        <p:tgtEl>
                                          <p:spTgt spid="5">
                                            <p:txEl>
                                              <p:pRg st="5" end="5"/>
                                            </p:txEl>
                                          </p:spTgt>
                                        </p:tgtEl>
                                        <p:attrNameLst>
                                          <p:attrName>style.color</p:attrName>
                                        </p:attrNameLst>
                                      </p:cBhvr>
                                      <p:by>
                                        <p:hsl h="0" s="-12549" l="-25098"/>
                                      </p:by>
                                    </p:animClr>
                                    <p:animClr clrSpc="hsl" dir="cw">
                                      <p:cBhvr>
                                        <p:cTn id="30" dur="500" fill="hold"/>
                                        <p:tgtEl>
                                          <p:spTgt spid="5">
                                            <p:txEl>
                                              <p:pRg st="5" end="5"/>
                                            </p:txEl>
                                          </p:spTgt>
                                        </p:tgtEl>
                                        <p:attrNameLst>
                                          <p:attrName>fillcolor</p:attrName>
                                        </p:attrNameLst>
                                      </p:cBhvr>
                                      <p:by>
                                        <p:hsl h="0" s="-12549" l="-25098"/>
                                      </p:by>
                                    </p:animClr>
                                    <p:animClr clrSpc="hsl" dir="cw">
                                      <p:cBhvr>
                                        <p:cTn id="31" dur="500" fill="hold"/>
                                        <p:tgtEl>
                                          <p:spTgt spid="5">
                                            <p:txEl>
                                              <p:pRg st="5" end="5"/>
                                            </p:txEl>
                                          </p:spTgt>
                                        </p:tgtEl>
                                        <p:attrNameLst>
                                          <p:attrName>stroke.color</p:attrName>
                                        </p:attrNameLst>
                                      </p:cBhvr>
                                      <p:by>
                                        <p:hsl h="0" s="-12549" l="-25098"/>
                                      </p:by>
                                    </p:animClr>
                                    <p:set>
                                      <p:cBhvr>
                                        <p:cTn id="32" dur="500" fill="hold"/>
                                        <p:tgtEl>
                                          <p:spTgt spid="5">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F6C1E72-6D46-4270-929F-29B80713628B}"/>
              </a:ext>
            </a:extLst>
          </p:cNvPr>
          <p:cNvSpPr txBox="1"/>
          <p:nvPr/>
        </p:nvSpPr>
        <p:spPr>
          <a:xfrm>
            <a:off x="597390" y="1086868"/>
            <a:ext cx="7976287" cy="2677656"/>
          </a:xfrm>
          <a:prstGeom prst="rect">
            <a:avLst/>
          </a:prstGeom>
          <a:noFill/>
        </p:spPr>
        <p:txBody>
          <a:bodyPr wrap="square">
            <a:spAutoFit/>
          </a:bodyPr>
          <a:lstStyle/>
          <a:p>
            <a:r>
              <a:rPr lang="en-US" sz="1400" b="0" dirty="0">
                <a:solidFill>
                  <a:srgbClr val="569CD6"/>
                </a:solidFill>
                <a:effectLst/>
                <a:latin typeface="Consolas" panose="020B0609020204030204" pitchFamily="49" charset="0"/>
              </a:rPr>
              <a:t>double</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GlidePolar</a:t>
            </a:r>
            <a:r>
              <a:rPr lang="en-US" sz="1400" b="0" dirty="0">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MacCreadyAltitude</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double</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emcready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double</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Distance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const</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double</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Bearing</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const</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double</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WindSpeed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const</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double</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WindBearing</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double</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BestCruiseTrack</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double</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VMacCready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const</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bool</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isFinalGlide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double</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TimeToGo</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const</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double</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AltitudeAboveTarget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const</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double</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cruise_efficiency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const</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double</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TaskAltDiff</a:t>
            </a:r>
            <a:r>
              <a:rPr lang="en-US" sz="14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92492F8B-7DE0-41BF-89DB-85CBD534F1E7}"/>
              </a:ext>
            </a:extLst>
          </p:cNvPr>
          <p:cNvSpPr>
            <a:spLocks noGrp="1"/>
          </p:cNvSpPr>
          <p:nvPr>
            <p:ph type="sldNum" sz="quarter" idx="4"/>
          </p:nvPr>
        </p:nvSpPr>
        <p:spPr/>
        <p:txBody>
          <a:bodyPr/>
          <a:lstStyle/>
          <a:p>
            <a:fld id="{3A707DD9-E92B-45E8-BE0A-E6B2EDF345EB}" type="slidenum">
              <a:rPr lang="en-US" smtClean="0"/>
              <a:pPr/>
              <a:t>15</a:t>
            </a:fld>
            <a:endParaRPr lang="en-US"/>
          </a:p>
        </p:txBody>
      </p:sp>
      <p:sp>
        <p:nvSpPr>
          <p:cNvPr id="3" name="Text Placeholder 2">
            <a:extLst>
              <a:ext uri="{FF2B5EF4-FFF2-40B4-BE49-F238E27FC236}">
                <a16:creationId xmlns:a16="http://schemas.microsoft.com/office/drawing/2014/main" id="{0B441510-E4A5-4D4B-9C82-6738FD949856}"/>
              </a:ext>
            </a:extLst>
          </p:cNvPr>
          <p:cNvSpPr>
            <a:spLocks noGrp="1"/>
          </p:cNvSpPr>
          <p:nvPr>
            <p:ph type="body" idx="11"/>
          </p:nvPr>
        </p:nvSpPr>
        <p:spPr/>
        <p:txBody>
          <a:bodyPr/>
          <a:lstStyle/>
          <a:p>
            <a:r>
              <a:rPr lang="en-US" noProof="0" dirty="0"/>
              <a:t>double - an ultimate type</a:t>
            </a:r>
          </a:p>
        </p:txBody>
      </p:sp>
    </p:spTree>
    <p:extLst>
      <p:ext uri="{BB962C8B-B14F-4D97-AF65-F5344CB8AC3E}">
        <p14:creationId xmlns:p14="http://schemas.microsoft.com/office/powerpoint/2010/main" val="801711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F6C1E72-6D46-4270-929F-29B80713628B}"/>
              </a:ext>
            </a:extLst>
          </p:cNvPr>
          <p:cNvSpPr txBox="1"/>
          <p:nvPr/>
        </p:nvSpPr>
        <p:spPr>
          <a:xfrm>
            <a:off x="597390" y="1086868"/>
            <a:ext cx="8391068" cy="1600438"/>
          </a:xfrm>
          <a:prstGeom prst="rect">
            <a:avLst/>
          </a:prstGeom>
          <a:noFill/>
        </p:spPr>
        <p:txBody>
          <a:bodyPr wrap="square">
            <a:spAutoFit/>
          </a:bodyPr>
          <a:lstStyle/>
          <a:p>
            <a:r>
              <a:rPr lang="en-US" sz="1400" b="0" dirty="0">
                <a:solidFill>
                  <a:srgbClr val="6A9955"/>
                </a:solidFill>
                <a:effectLst/>
                <a:latin typeface="Consolas" panose="020B0609020204030204" pitchFamily="49" charset="0"/>
              </a:rPr>
              <a:t>// Air Density(kg/m3) from relative humidity(%),</a:t>
            </a:r>
            <a:endParaRPr lang="en-US" sz="1400" b="0" dirty="0">
              <a:solidFill>
                <a:srgbClr val="D4D4D4"/>
              </a:solidFill>
              <a:effectLst/>
              <a:latin typeface="Consolas" panose="020B0609020204030204" pitchFamily="49" charset="0"/>
            </a:endParaRPr>
          </a:p>
          <a:p>
            <a:r>
              <a:rPr lang="en-US" sz="1400" b="0" dirty="0">
                <a:solidFill>
                  <a:srgbClr val="6A9955"/>
                </a:solidFill>
                <a:effectLst/>
                <a:latin typeface="Consolas" panose="020B0609020204030204" pitchFamily="49" charset="0"/>
              </a:rPr>
              <a:t>// temperature(°C) and absolute pressure(Pa)</a:t>
            </a:r>
            <a:endParaRPr lang="en-US" sz="1400" b="0" dirty="0">
              <a:solidFill>
                <a:srgbClr val="D4D4D4"/>
              </a:solidFill>
              <a:effectLst/>
              <a:latin typeface="Consolas" panose="020B0609020204030204" pitchFamily="49" charset="0"/>
            </a:endParaRPr>
          </a:p>
          <a:p>
            <a:r>
              <a:rPr lang="en-US" sz="1400" b="0" dirty="0">
                <a:solidFill>
                  <a:srgbClr val="569CD6"/>
                </a:solidFill>
                <a:effectLst/>
                <a:latin typeface="Consolas" panose="020B0609020204030204" pitchFamily="49" charset="0"/>
              </a:rPr>
              <a:t>double</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AirDensity</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double</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hr</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double</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temp</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double</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abs_press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287.06 </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temp </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273.15</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abs_press</a:t>
            </a:r>
            <a:r>
              <a:rPr lang="en-US" sz="1400" b="0" dirty="0">
                <a:solidFill>
                  <a:srgbClr val="D4D4D4"/>
                </a:solidFill>
                <a:effectLst/>
                <a:latin typeface="Consolas" panose="020B0609020204030204" pitchFamily="49" charset="0"/>
              </a:rPr>
              <a:t> - </a:t>
            </a:r>
            <a:r>
              <a:rPr lang="en-US" sz="1400" b="0" dirty="0">
                <a:solidFill>
                  <a:srgbClr val="B5CEA8"/>
                </a:solidFill>
                <a:effectLst/>
                <a:latin typeface="Consolas" panose="020B0609020204030204" pitchFamily="49" charset="0"/>
              </a:rPr>
              <a:t>230.617</a:t>
            </a:r>
            <a:r>
              <a:rPr lang="en-US" sz="1400" b="0" dirty="0">
                <a:solidFill>
                  <a:srgbClr val="D4D4D4"/>
                </a:solidFill>
                <a:effectLst/>
                <a:latin typeface="Consolas" panose="020B0609020204030204" pitchFamily="49" charset="0"/>
              </a:rPr>
              <a:t> * </a:t>
            </a:r>
            <a:r>
              <a:rPr lang="en-US" sz="1400" b="0" dirty="0" err="1">
                <a:solidFill>
                  <a:srgbClr val="9CDCFE"/>
                </a:solidFill>
                <a:effectLst/>
                <a:latin typeface="Consolas" panose="020B0609020204030204" pitchFamily="49" charset="0"/>
              </a:rPr>
              <a:t>hr</a:t>
            </a:r>
            <a:r>
              <a:rPr lang="en-US" sz="1400" b="0" dirty="0">
                <a:solidFill>
                  <a:srgbClr val="D4D4D4"/>
                </a:solidFill>
                <a:effectLst/>
                <a:latin typeface="Consolas" panose="020B0609020204030204" pitchFamily="49" charset="0"/>
              </a:rPr>
              <a:t> * </a:t>
            </a:r>
            <a:r>
              <a:rPr lang="en-US" sz="1400" b="0" dirty="0">
                <a:solidFill>
                  <a:srgbClr val="DCDCAA"/>
                </a:solidFill>
                <a:effectLst/>
                <a:latin typeface="Consolas" panose="020B0609020204030204" pitchFamily="49" charset="0"/>
              </a:rPr>
              <a:t>exp</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17.5043 </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temp</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241.2 </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temp</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92492F8B-7DE0-41BF-89DB-85CBD534F1E7}"/>
              </a:ext>
            </a:extLst>
          </p:cNvPr>
          <p:cNvSpPr>
            <a:spLocks noGrp="1"/>
          </p:cNvSpPr>
          <p:nvPr>
            <p:ph type="sldNum" sz="quarter" idx="4"/>
          </p:nvPr>
        </p:nvSpPr>
        <p:spPr/>
        <p:txBody>
          <a:bodyPr/>
          <a:lstStyle/>
          <a:p>
            <a:fld id="{3A707DD9-E92B-45E8-BE0A-E6B2EDF345EB}" type="slidenum">
              <a:rPr lang="en-US" smtClean="0"/>
              <a:pPr/>
              <a:t>16</a:t>
            </a:fld>
            <a:endParaRPr lang="en-US"/>
          </a:p>
        </p:txBody>
      </p:sp>
      <p:sp>
        <p:nvSpPr>
          <p:cNvPr id="3" name="Text Placeholder 2">
            <a:extLst>
              <a:ext uri="{FF2B5EF4-FFF2-40B4-BE49-F238E27FC236}">
                <a16:creationId xmlns:a16="http://schemas.microsoft.com/office/drawing/2014/main" id="{0B441510-E4A5-4D4B-9C82-6738FD949856}"/>
              </a:ext>
            </a:extLst>
          </p:cNvPr>
          <p:cNvSpPr>
            <a:spLocks noGrp="1"/>
          </p:cNvSpPr>
          <p:nvPr>
            <p:ph type="body" idx="11"/>
          </p:nvPr>
        </p:nvSpPr>
        <p:spPr/>
        <p:txBody>
          <a:bodyPr/>
          <a:lstStyle/>
          <a:p>
            <a:r>
              <a:rPr lang="en-US" noProof="0" dirty="0"/>
              <a:t>Code we shouldn't write</a:t>
            </a:r>
          </a:p>
        </p:txBody>
      </p:sp>
    </p:spTree>
    <p:extLst>
      <p:ext uri="{BB962C8B-B14F-4D97-AF65-F5344CB8AC3E}">
        <p14:creationId xmlns:p14="http://schemas.microsoft.com/office/powerpoint/2010/main" val="276961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599705-77C3-4762-B153-817D09398C3D}"/>
              </a:ext>
            </a:extLst>
          </p:cNvPr>
          <p:cNvSpPr>
            <a:spLocks noGrp="1"/>
          </p:cNvSpPr>
          <p:nvPr>
            <p:ph type="sldNum" sz="quarter" idx="4"/>
          </p:nvPr>
        </p:nvSpPr>
        <p:spPr/>
        <p:txBody>
          <a:bodyPr/>
          <a:lstStyle/>
          <a:p>
            <a:fld id="{3A707DD9-E92B-45E8-BE0A-E6B2EDF345EB}" type="slidenum">
              <a:rPr lang="en-US" smtClean="0"/>
              <a:pPr/>
              <a:t>17</a:t>
            </a:fld>
            <a:endParaRPr lang="en-US"/>
          </a:p>
        </p:txBody>
      </p:sp>
      <p:sp>
        <p:nvSpPr>
          <p:cNvPr id="4" name="Text Placeholder 3">
            <a:extLst>
              <a:ext uri="{FF2B5EF4-FFF2-40B4-BE49-F238E27FC236}">
                <a16:creationId xmlns:a16="http://schemas.microsoft.com/office/drawing/2014/main" id="{B6DA3492-4717-4178-9002-0389BD00145F}"/>
              </a:ext>
            </a:extLst>
          </p:cNvPr>
          <p:cNvSpPr>
            <a:spLocks noGrp="1"/>
          </p:cNvSpPr>
          <p:nvPr>
            <p:ph type="body" idx="11"/>
          </p:nvPr>
        </p:nvSpPr>
        <p:spPr>
          <a:xfrm>
            <a:off x="644524" y="268281"/>
            <a:ext cx="6362331" cy="328108"/>
          </a:xfrm>
        </p:spPr>
        <p:txBody>
          <a:bodyPr/>
          <a:lstStyle/>
          <a:p>
            <a:r>
              <a:rPr lang="en-US" noProof="0" dirty="0"/>
              <a:t>Now it is more important then ever</a:t>
            </a:r>
          </a:p>
        </p:txBody>
      </p:sp>
      <p:pic>
        <p:nvPicPr>
          <p:cNvPr id="7" name="Picture 6" descr="A picture containing person, car, sitting, person&#10;&#10;Description automatically generated">
            <a:extLst>
              <a:ext uri="{FF2B5EF4-FFF2-40B4-BE49-F238E27FC236}">
                <a16:creationId xmlns:a16="http://schemas.microsoft.com/office/drawing/2014/main" id="{D535DB1D-F66B-4AFE-A643-EE887B29594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995" b="5714"/>
          <a:stretch/>
        </p:blipFill>
        <p:spPr>
          <a:xfrm>
            <a:off x="505553" y="942975"/>
            <a:ext cx="8132893" cy="3767138"/>
          </a:xfrm>
          <a:prstGeom prst="rect">
            <a:avLst/>
          </a:prstGeom>
        </p:spPr>
      </p:pic>
    </p:spTree>
    <p:extLst>
      <p:ext uri="{BB962C8B-B14F-4D97-AF65-F5344CB8AC3E}">
        <p14:creationId xmlns:p14="http://schemas.microsoft.com/office/powerpoint/2010/main" val="2689160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A6DE512-003C-8946-A67D-FFA09E13D619}"/>
              </a:ext>
            </a:extLst>
          </p:cNvPr>
          <p:cNvSpPr>
            <a:spLocks noGrp="1"/>
          </p:cNvSpPr>
          <p:nvPr>
            <p:ph type="body" idx="11"/>
          </p:nvPr>
        </p:nvSpPr>
        <p:spPr/>
        <p:txBody>
          <a:bodyPr/>
          <a:lstStyle/>
          <a:p>
            <a:r>
              <a:rPr lang="en-US" noProof="0" dirty="0"/>
              <a:t>Agenda</a:t>
            </a:r>
          </a:p>
        </p:txBody>
      </p:sp>
      <p:sp>
        <p:nvSpPr>
          <p:cNvPr id="5" name="Text Placeholder 4">
            <a:extLst>
              <a:ext uri="{FF2B5EF4-FFF2-40B4-BE49-F238E27FC236}">
                <a16:creationId xmlns:a16="http://schemas.microsoft.com/office/drawing/2014/main" id="{2D569B2D-4BC3-5746-9D9E-2DC9CA327566}"/>
              </a:ext>
            </a:extLst>
          </p:cNvPr>
          <p:cNvSpPr>
            <a:spLocks noGrp="1"/>
          </p:cNvSpPr>
          <p:nvPr>
            <p:ph type="body" idx="14"/>
          </p:nvPr>
        </p:nvSpPr>
        <p:spPr/>
        <p:txBody>
          <a:bodyPr/>
          <a:lstStyle/>
          <a:p>
            <a:r>
              <a:rPr lang="en-US" noProof="0" dirty="0"/>
              <a:t>Motivation</a:t>
            </a:r>
          </a:p>
        </p:txBody>
      </p:sp>
      <p:sp>
        <p:nvSpPr>
          <p:cNvPr id="6" name="Text Placeholder 5">
            <a:extLst>
              <a:ext uri="{FF2B5EF4-FFF2-40B4-BE49-F238E27FC236}">
                <a16:creationId xmlns:a16="http://schemas.microsoft.com/office/drawing/2014/main" id="{06EF260E-1D8D-F543-9258-A0F11C0610C2}"/>
              </a:ext>
            </a:extLst>
          </p:cNvPr>
          <p:cNvSpPr>
            <a:spLocks noGrp="1"/>
          </p:cNvSpPr>
          <p:nvPr>
            <p:ph type="body" idx="15"/>
          </p:nvPr>
        </p:nvSpPr>
        <p:spPr/>
        <p:txBody>
          <a:bodyPr/>
          <a:lstStyle/>
          <a:p>
            <a:r>
              <a:rPr lang="en-US" b="1" noProof="0" dirty="0">
                <a:solidFill>
                  <a:srgbClr val="008ACF"/>
                </a:solidFill>
                <a:latin typeface="+mn-lt"/>
              </a:rPr>
              <a:t>High-level abstractions</a:t>
            </a:r>
          </a:p>
        </p:txBody>
      </p:sp>
      <p:sp>
        <p:nvSpPr>
          <p:cNvPr id="7" name="Text Placeholder 6">
            <a:extLst>
              <a:ext uri="{FF2B5EF4-FFF2-40B4-BE49-F238E27FC236}">
                <a16:creationId xmlns:a16="http://schemas.microsoft.com/office/drawing/2014/main" id="{66853EB2-827D-1146-97F2-FF1310F73313}"/>
              </a:ext>
            </a:extLst>
          </p:cNvPr>
          <p:cNvSpPr>
            <a:spLocks noGrp="1"/>
          </p:cNvSpPr>
          <p:nvPr>
            <p:ph type="body" idx="16"/>
          </p:nvPr>
        </p:nvSpPr>
        <p:spPr/>
        <p:txBody>
          <a:bodyPr/>
          <a:lstStyle/>
          <a:p>
            <a:r>
              <a:rPr lang="en-US" noProof="0" dirty="0"/>
              <a:t>Safety</a:t>
            </a:r>
          </a:p>
        </p:txBody>
      </p:sp>
      <p:sp>
        <p:nvSpPr>
          <p:cNvPr id="8" name="Text Placeholder 7">
            <a:extLst>
              <a:ext uri="{FF2B5EF4-FFF2-40B4-BE49-F238E27FC236}">
                <a16:creationId xmlns:a16="http://schemas.microsoft.com/office/drawing/2014/main" id="{3F2E1A26-CC99-BE40-BA04-9788DB6CC267}"/>
              </a:ext>
            </a:extLst>
          </p:cNvPr>
          <p:cNvSpPr>
            <a:spLocks noGrp="1"/>
          </p:cNvSpPr>
          <p:nvPr>
            <p:ph type="body" idx="17"/>
          </p:nvPr>
        </p:nvSpPr>
        <p:spPr/>
        <p:txBody>
          <a:bodyPr/>
          <a:lstStyle/>
          <a:p>
            <a:r>
              <a:rPr lang="en-US" noProof="0" dirty="0"/>
              <a:t>Efficiency</a:t>
            </a:r>
          </a:p>
        </p:txBody>
      </p:sp>
      <p:sp>
        <p:nvSpPr>
          <p:cNvPr id="2" name="Slide Number Placeholder 1">
            <a:extLst>
              <a:ext uri="{FF2B5EF4-FFF2-40B4-BE49-F238E27FC236}">
                <a16:creationId xmlns:a16="http://schemas.microsoft.com/office/drawing/2014/main" id="{C015B870-E327-C74D-ABBC-3EC9A85A43DC}"/>
              </a:ext>
            </a:extLst>
          </p:cNvPr>
          <p:cNvSpPr>
            <a:spLocks noGrp="1"/>
          </p:cNvSpPr>
          <p:nvPr>
            <p:ph type="sldNum" sz="quarter" idx="4"/>
          </p:nvPr>
        </p:nvSpPr>
        <p:spPr/>
        <p:txBody>
          <a:bodyPr/>
          <a:lstStyle/>
          <a:p>
            <a:fld id="{3A707DD9-E92B-45E8-BE0A-E6B2EDF345EB}" type="slidenum">
              <a:rPr lang="en-US" smtClean="0"/>
              <a:pPr/>
              <a:t>18</a:t>
            </a:fld>
            <a:endParaRPr lang="en-US"/>
          </a:p>
        </p:txBody>
      </p:sp>
      <p:sp>
        <p:nvSpPr>
          <p:cNvPr id="9" name="Oval 8">
            <a:extLst>
              <a:ext uri="{FF2B5EF4-FFF2-40B4-BE49-F238E27FC236}">
                <a16:creationId xmlns:a16="http://schemas.microsoft.com/office/drawing/2014/main" id="{68D8D1EA-260E-4F4A-9AD0-303C3D3D1F53}"/>
              </a:ext>
            </a:extLst>
          </p:cNvPr>
          <p:cNvSpPr/>
          <p:nvPr/>
        </p:nvSpPr>
        <p:spPr>
          <a:xfrm>
            <a:off x="636814" y="2016674"/>
            <a:ext cx="685800" cy="685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p>
        </p:txBody>
      </p:sp>
    </p:spTree>
    <p:extLst>
      <p:ext uri="{BB962C8B-B14F-4D97-AF65-F5344CB8AC3E}">
        <p14:creationId xmlns:p14="http://schemas.microsoft.com/office/powerpoint/2010/main" val="2587752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79E57D6-53B0-8C49-8B6E-B9E8DC947737}"/>
              </a:ext>
            </a:extLst>
          </p:cNvPr>
          <p:cNvSpPr>
            <a:spLocks noGrp="1"/>
          </p:cNvSpPr>
          <p:nvPr>
            <p:ph type="body" idx="10"/>
          </p:nvPr>
        </p:nvSpPr>
        <p:spPr>
          <a:xfrm>
            <a:off x="644524" y="1267690"/>
            <a:ext cx="8194675" cy="3031149"/>
          </a:xfrm>
        </p:spPr>
        <p:txBody>
          <a:bodyPr/>
          <a:lstStyle/>
          <a:p>
            <a:pPr marL="342900" indent="-342900">
              <a:buFont typeface="Arial" panose="020B0604020202020204" pitchFamily="34" charset="0"/>
              <a:buChar char="•"/>
            </a:pPr>
            <a:r>
              <a:rPr lang="en-US" dirty="0"/>
              <a:t>Implement </a:t>
            </a:r>
            <a:r>
              <a:rPr lang="en-US" dirty="0" err="1">
                <a:solidFill>
                  <a:srgbClr val="FCBF00"/>
                </a:solidFill>
              </a:rPr>
              <a:t>avg_speed</a:t>
            </a:r>
            <a:r>
              <a:rPr lang="en-US" dirty="0">
                <a:solidFill>
                  <a:srgbClr val="FCBF00"/>
                </a:solidFill>
              </a:rPr>
              <a:t> </a:t>
            </a:r>
            <a:r>
              <a:rPr lang="en-US" dirty="0"/>
              <a:t>function that takes </a:t>
            </a:r>
            <a:r>
              <a:rPr lang="en-US" dirty="0">
                <a:solidFill>
                  <a:srgbClr val="FCBF00"/>
                </a:solidFill>
              </a:rPr>
              <a:t>length</a:t>
            </a:r>
            <a:r>
              <a:rPr lang="en-US" dirty="0"/>
              <a:t> and </a:t>
            </a:r>
            <a:r>
              <a:rPr lang="en-US" dirty="0">
                <a:solidFill>
                  <a:srgbClr val="FCBF00"/>
                </a:solidFill>
              </a:rPr>
              <a:t>time</a:t>
            </a:r>
            <a:r>
              <a:rPr lang="en-US" dirty="0"/>
              <a:t> arguments and returns </a:t>
            </a:r>
            <a:r>
              <a:rPr lang="en-US" dirty="0">
                <a:solidFill>
                  <a:srgbClr val="FCBF00"/>
                </a:solidFill>
              </a:rPr>
              <a:t>speed </a:t>
            </a:r>
            <a:r>
              <a:rPr lang="en-US" dirty="0"/>
              <a:t>in the unit derived from the units of function arguments</a:t>
            </a:r>
          </a:p>
          <a:p>
            <a:pPr marL="342900" indent="-342900">
              <a:buFont typeface="Arial" panose="020B0604020202020204" pitchFamily="34" charset="0"/>
              <a:buChar char="•"/>
            </a:pPr>
            <a:r>
              <a:rPr lang="en-US" dirty="0"/>
              <a:t>Calculate </a:t>
            </a:r>
            <a:r>
              <a:rPr lang="en-US" dirty="0" err="1">
                <a:solidFill>
                  <a:srgbClr val="FCBF00"/>
                </a:solidFill>
              </a:rPr>
              <a:t>avg_speed</a:t>
            </a:r>
            <a:r>
              <a:rPr lang="en-US" dirty="0">
                <a:solidFill>
                  <a:srgbClr val="FCBF00"/>
                </a:solidFill>
              </a:rPr>
              <a:t>(220 km, 2 h) </a:t>
            </a:r>
            <a:r>
              <a:rPr lang="en-US" dirty="0"/>
              <a:t>and print the result in </a:t>
            </a:r>
            <a:r>
              <a:rPr lang="en-US" dirty="0">
                <a:solidFill>
                  <a:srgbClr val="FCBF00"/>
                </a:solidFill>
              </a:rPr>
              <a:t>km/h </a:t>
            </a:r>
            <a:r>
              <a:rPr lang="en-US" dirty="0"/>
              <a:t>and </a:t>
            </a:r>
            <a:r>
              <a:rPr lang="en-US" dirty="0">
                <a:solidFill>
                  <a:srgbClr val="FCBF00"/>
                </a:solidFill>
              </a:rPr>
              <a:t>m/s</a:t>
            </a:r>
          </a:p>
          <a:p>
            <a:pPr marL="342900" indent="-342900">
              <a:buFont typeface="Arial" panose="020B0604020202020204" pitchFamily="34" charset="0"/>
              <a:buChar char="•"/>
            </a:pPr>
            <a:r>
              <a:rPr lang="en-US" dirty="0"/>
              <a:t>Calculate </a:t>
            </a:r>
            <a:r>
              <a:rPr lang="en-US" dirty="0" err="1">
                <a:solidFill>
                  <a:srgbClr val="FCBF00"/>
                </a:solidFill>
              </a:rPr>
              <a:t>avg_speed</a:t>
            </a:r>
            <a:r>
              <a:rPr lang="en-US" dirty="0">
                <a:solidFill>
                  <a:srgbClr val="FCBF00"/>
                </a:solidFill>
              </a:rPr>
              <a:t>(140 mi, 2 h) </a:t>
            </a:r>
            <a:r>
              <a:rPr lang="en-US" dirty="0"/>
              <a:t>and print the result in </a:t>
            </a:r>
            <a:r>
              <a:rPr lang="en-US" dirty="0">
                <a:solidFill>
                  <a:srgbClr val="FCBF00"/>
                </a:solidFill>
              </a:rPr>
              <a:t>mi/h </a:t>
            </a:r>
            <a:r>
              <a:rPr lang="en-US" dirty="0"/>
              <a:t>and </a:t>
            </a:r>
            <a:r>
              <a:rPr lang="en-US" dirty="0">
                <a:solidFill>
                  <a:srgbClr val="FCBF00"/>
                </a:solidFill>
              </a:rPr>
              <a:t>m/s</a:t>
            </a:r>
          </a:p>
        </p:txBody>
      </p:sp>
      <p:sp>
        <p:nvSpPr>
          <p:cNvPr id="7" name="Slide Number Placeholder 6">
            <a:extLst>
              <a:ext uri="{FF2B5EF4-FFF2-40B4-BE49-F238E27FC236}">
                <a16:creationId xmlns:a16="http://schemas.microsoft.com/office/drawing/2014/main" id="{F5E6C7D1-989E-894A-B6A4-A4CE3216D530}"/>
              </a:ext>
            </a:extLst>
          </p:cNvPr>
          <p:cNvSpPr>
            <a:spLocks noGrp="1"/>
          </p:cNvSpPr>
          <p:nvPr>
            <p:ph type="sldNum" sz="quarter" idx="4"/>
          </p:nvPr>
        </p:nvSpPr>
        <p:spPr/>
        <p:txBody>
          <a:bodyPr/>
          <a:lstStyle/>
          <a:p>
            <a:fld id="{3A707DD9-E92B-45E8-BE0A-E6B2EDF345EB}" type="slidenum">
              <a:rPr lang="en-US" smtClean="0"/>
              <a:pPr/>
              <a:t>19</a:t>
            </a:fld>
            <a:endParaRPr lang="en-US"/>
          </a:p>
        </p:txBody>
      </p:sp>
      <p:sp>
        <p:nvSpPr>
          <p:cNvPr id="9" name="Text Placeholder 8">
            <a:extLst>
              <a:ext uri="{FF2B5EF4-FFF2-40B4-BE49-F238E27FC236}">
                <a16:creationId xmlns:a16="http://schemas.microsoft.com/office/drawing/2014/main" id="{D458F84C-10FE-024B-9ABA-99B1081D3983}"/>
              </a:ext>
            </a:extLst>
          </p:cNvPr>
          <p:cNvSpPr>
            <a:spLocks noGrp="1"/>
          </p:cNvSpPr>
          <p:nvPr>
            <p:ph type="body" idx="11"/>
          </p:nvPr>
        </p:nvSpPr>
        <p:spPr/>
        <p:txBody>
          <a:bodyPr/>
          <a:lstStyle/>
          <a:p>
            <a:r>
              <a:rPr lang="en-US" noProof="0" dirty="0"/>
              <a:t>Comparison Scenario</a:t>
            </a:r>
          </a:p>
        </p:txBody>
      </p:sp>
    </p:spTree>
    <p:extLst>
      <p:ext uri="{BB962C8B-B14F-4D97-AF65-F5344CB8AC3E}">
        <p14:creationId xmlns:p14="http://schemas.microsoft.com/office/powerpoint/2010/main" val="13997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F31793-EA20-A843-B881-6B898C2E1893}"/>
              </a:ext>
            </a:extLst>
          </p:cNvPr>
          <p:cNvSpPr>
            <a:spLocks noGrp="1"/>
          </p:cNvSpPr>
          <p:nvPr>
            <p:ph type="body" sz="quarter" idx="10"/>
          </p:nvPr>
        </p:nvSpPr>
        <p:spPr/>
        <p:txBody>
          <a:bodyPr>
            <a:normAutofit fontScale="77500" lnSpcReduction="20000"/>
          </a:bodyPr>
          <a:lstStyle/>
          <a:p>
            <a:r>
              <a:rPr lang="en-US" noProof="0" dirty="0"/>
              <a:t>High-level Abstractions, Safety, or Performance</a:t>
            </a:r>
          </a:p>
        </p:txBody>
      </p:sp>
      <p:sp>
        <p:nvSpPr>
          <p:cNvPr id="3" name="Text Placeholder 2">
            <a:extLst>
              <a:ext uri="{FF2B5EF4-FFF2-40B4-BE49-F238E27FC236}">
                <a16:creationId xmlns:a16="http://schemas.microsoft.com/office/drawing/2014/main" id="{DD608F65-F637-264A-A125-39F032ED2A0B}"/>
              </a:ext>
            </a:extLst>
          </p:cNvPr>
          <p:cNvSpPr>
            <a:spLocks noGrp="1"/>
          </p:cNvSpPr>
          <p:nvPr>
            <p:ph type="body" sz="quarter" idx="11"/>
          </p:nvPr>
        </p:nvSpPr>
        <p:spPr/>
        <p:txBody>
          <a:bodyPr/>
          <a:lstStyle/>
          <a:p>
            <a:r>
              <a:rPr lang="en-US" noProof="0" dirty="0"/>
              <a:t>Mateusz Pusz</a:t>
            </a:r>
          </a:p>
        </p:txBody>
      </p:sp>
    </p:spTree>
    <p:extLst>
      <p:ext uri="{BB962C8B-B14F-4D97-AF65-F5344CB8AC3E}">
        <p14:creationId xmlns:p14="http://schemas.microsoft.com/office/powerpoint/2010/main" val="270837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19233FB-27DB-407C-814F-1E0A6B021520}"/>
              </a:ext>
            </a:extLst>
          </p:cNvPr>
          <p:cNvSpPr>
            <a:spLocks noGrp="1"/>
          </p:cNvSpPr>
          <p:nvPr>
            <p:ph type="body" idx="10"/>
          </p:nvPr>
        </p:nvSpPr>
        <p:spPr>
          <a:xfrm>
            <a:off x="644525" y="1267690"/>
            <a:ext cx="5122863" cy="3224795"/>
          </a:xfrm>
        </p:spPr>
        <p:txBody>
          <a:bodyPr/>
          <a:lstStyle/>
          <a:p>
            <a:r>
              <a:rPr lang="en-US" noProof="0" dirty="0">
                <a:solidFill>
                  <a:srgbClr val="FCBF00"/>
                </a:solidFill>
              </a:rPr>
              <a:t>Python</a:t>
            </a:r>
            <a:r>
              <a:rPr lang="en-US" noProof="0" dirty="0"/>
              <a:t> package to define, operate and manipulate physical quantities</a:t>
            </a:r>
          </a:p>
          <a:p>
            <a:r>
              <a:rPr lang="en-US" noProof="0" dirty="0"/>
              <a:t>It allows </a:t>
            </a:r>
            <a:r>
              <a:rPr lang="en-US" noProof="0" dirty="0">
                <a:solidFill>
                  <a:srgbClr val="FCBF00"/>
                </a:solidFill>
              </a:rPr>
              <a:t>arithmetic operations </a:t>
            </a:r>
            <a:r>
              <a:rPr lang="en-US" noProof="0" dirty="0"/>
              <a:t>between them and </a:t>
            </a:r>
            <a:r>
              <a:rPr lang="en-US" noProof="0" dirty="0">
                <a:solidFill>
                  <a:srgbClr val="FCBF00"/>
                </a:solidFill>
              </a:rPr>
              <a:t>conversions from and to different units</a:t>
            </a:r>
          </a:p>
          <a:p>
            <a:r>
              <a:rPr lang="en-US" noProof="0" dirty="0"/>
              <a:t>It is distributed with a comprehensive </a:t>
            </a:r>
            <a:r>
              <a:rPr lang="en-US" noProof="0" dirty="0">
                <a:solidFill>
                  <a:srgbClr val="FCBF00"/>
                </a:solidFill>
              </a:rPr>
              <a:t>list of physical units, prefixes and constants</a:t>
            </a:r>
            <a:r>
              <a:rPr lang="en-US" noProof="0" dirty="0"/>
              <a:t>.</a:t>
            </a:r>
          </a:p>
        </p:txBody>
      </p:sp>
      <p:pic>
        <p:nvPicPr>
          <p:cNvPr id="4098" name="Picture 2" descr="Pint: **physical quantities**">
            <a:extLst>
              <a:ext uri="{FF2B5EF4-FFF2-40B4-BE49-F238E27FC236}">
                <a16:creationId xmlns:a16="http://schemas.microsoft.com/office/drawing/2014/main" id="{50BFE783-6895-41AE-A94B-1522FFD45033}"/>
              </a:ext>
            </a:extLst>
          </p:cNvPr>
          <p:cNvPicPr>
            <a:picLocks noGrp="1" noChangeAspect="1" noChangeArrowheads="1"/>
          </p:cNvPicPr>
          <p:nvPr>
            <p:ph type="pic" sz="quarter" idx="13"/>
          </p:nvPr>
        </p:nvPicPr>
        <p:blipFill rotWithShape="1">
          <a:blip r:embed="rId2">
            <a:extLst>
              <a:ext uri="{BEBA8EAE-BF5A-486C-A8C5-ECC9F3942E4B}">
                <a14:imgProps xmlns:a14="http://schemas.microsoft.com/office/drawing/2010/main">
                  <a14:imgLayer r:embed="rId3">
                    <a14:imgEffect>
                      <a14:backgroundRemoval t="8046" b="87356" l="9362" r="89362">
                        <a14:foregroundMark x1="29362" y1="14943" x2="37021" y2="8333"/>
                        <a14:foregroundMark x1="37021" y1="8333" x2="49787" y2="7471"/>
                        <a14:foregroundMark x1="49787" y1="7471" x2="61702" y2="7759"/>
                        <a14:foregroundMark x1="61702" y1="7759" x2="71915" y2="12069"/>
                        <a14:foregroundMark x1="71915" y1="12069" x2="59574" y2="14943"/>
                        <a14:foregroundMark x1="59574" y1="14943" x2="34043" y2="14655"/>
                        <a14:foregroundMark x1="34043" y1="14655" x2="46383" y2="15230"/>
                        <a14:foregroundMark x1="46383" y1="15230" x2="33617" y2="15517"/>
                        <a14:foregroundMark x1="33617" y1="15517" x2="38298" y2="8046"/>
                        <a14:foregroundMark x1="36170" y1="78736" x2="32766" y2="86494"/>
                        <a14:foregroundMark x1="32766" y1="86494" x2="57021" y2="89943"/>
                        <a14:foregroundMark x1="57021" y1="89943" x2="68936" y2="87356"/>
                        <a14:foregroundMark x1="68936" y1="87356" x2="65957" y2="79310"/>
                        <a14:foregroundMark x1="65957" y1="79310" x2="40851" y2="81034"/>
                        <a14:foregroundMark x1="40851" y1="81034" x2="37021" y2="79598"/>
                      </a14:backgroundRemoval>
                    </a14:imgEffect>
                  </a14:imgLayer>
                </a14:imgProps>
              </a:ext>
              <a:ext uri="{28A0092B-C50C-407E-A947-70E740481C1C}">
                <a14:useLocalDpi xmlns:a14="http://schemas.microsoft.com/office/drawing/2010/main" val="0"/>
              </a:ext>
            </a:extLst>
          </a:blip>
          <a:srcRect t="6416" b="6416"/>
          <a:stretch/>
        </p:blipFill>
        <p:spPr bwMode="auto">
          <a:xfrm>
            <a:off x="5978104" y="1142076"/>
            <a:ext cx="2692845" cy="347602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2C9BE18-3FD1-4186-B24C-397046327D6B}"/>
              </a:ext>
            </a:extLst>
          </p:cNvPr>
          <p:cNvSpPr>
            <a:spLocks noGrp="1"/>
          </p:cNvSpPr>
          <p:nvPr>
            <p:ph type="sldNum" sz="quarter" idx="4"/>
          </p:nvPr>
        </p:nvSpPr>
        <p:spPr/>
        <p:txBody>
          <a:bodyPr/>
          <a:lstStyle/>
          <a:p>
            <a:fld id="{3A707DD9-E92B-45E8-BE0A-E6B2EDF345EB}" type="slidenum">
              <a:rPr lang="en-US" smtClean="0"/>
              <a:pPr/>
              <a:t>20</a:t>
            </a:fld>
            <a:endParaRPr lang="en-US"/>
          </a:p>
        </p:txBody>
      </p:sp>
      <p:sp>
        <p:nvSpPr>
          <p:cNvPr id="12" name="Text Placeholder 11">
            <a:extLst>
              <a:ext uri="{FF2B5EF4-FFF2-40B4-BE49-F238E27FC236}">
                <a16:creationId xmlns:a16="http://schemas.microsoft.com/office/drawing/2014/main" id="{09B46464-4B0F-408D-8D34-0F17AC275E80}"/>
              </a:ext>
            </a:extLst>
          </p:cNvPr>
          <p:cNvSpPr>
            <a:spLocks noGrp="1"/>
          </p:cNvSpPr>
          <p:nvPr>
            <p:ph type="body" idx="11"/>
          </p:nvPr>
        </p:nvSpPr>
        <p:spPr/>
        <p:txBody>
          <a:bodyPr/>
          <a:lstStyle/>
          <a:p>
            <a:r>
              <a:rPr lang="en-US" noProof="0" dirty="0"/>
              <a:t>Pint</a:t>
            </a:r>
          </a:p>
        </p:txBody>
      </p:sp>
    </p:spTree>
    <p:extLst>
      <p:ext uri="{BB962C8B-B14F-4D97-AF65-F5344CB8AC3E}">
        <p14:creationId xmlns:p14="http://schemas.microsoft.com/office/powerpoint/2010/main" val="979168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492F8B-7DE0-41BF-89DB-85CBD534F1E7}"/>
              </a:ext>
            </a:extLst>
          </p:cNvPr>
          <p:cNvSpPr>
            <a:spLocks noGrp="1"/>
          </p:cNvSpPr>
          <p:nvPr>
            <p:ph type="sldNum" sz="quarter" idx="4"/>
          </p:nvPr>
        </p:nvSpPr>
        <p:spPr/>
        <p:txBody>
          <a:bodyPr/>
          <a:lstStyle/>
          <a:p>
            <a:fld id="{3A707DD9-E92B-45E8-BE0A-E6B2EDF345EB}" type="slidenum">
              <a:rPr lang="en-US" smtClean="0"/>
              <a:pPr/>
              <a:t>21</a:t>
            </a:fld>
            <a:endParaRPr lang="en-US"/>
          </a:p>
        </p:txBody>
      </p:sp>
      <p:sp>
        <p:nvSpPr>
          <p:cNvPr id="3" name="Text Placeholder 2">
            <a:extLst>
              <a:ext uri="{FF2B5EF4-FFF2-40B4-BE49-F238E27FC236}">
                <a16:creationId xmlns:a16="http://schemas.microsoft.com/office/drawing/2014/main" id="{0B441510-E4A5-4D4B-9C82-6738FD949856}"/>
              </a:ext>
            </a:extLst>
          </p:cNvPr>
          <p:cNvSpPr>
            <a:spLocks noGrp="1"/>
          </p:cNvSpPr>
          <p:nvPr>
            <p:ph type="body" idx="11"/>
          </p:nvPr>
        </p:nvSpPr>
        <p:spPr/>
        <p:txBody>
          <a:bodyPr/>
          <a:lstStyle/>
          <a:p>
            <a:r>
              <a:rPr lang="en-US" noProof="0" dirty="0"/>
              <a:t>Pint</a:t>
            </a:r>
          </a:p>
        </p:txBody>
      </p:sp>
      <p:sp>
        <p:nvSpPr>
          <p:cNvPr id="9" name="TextBox 8">
            <a:extLst>
              <a:ext uri="{FF2B5EF4-FFF2-40B4-BE49-F238E27FC236}">
                <a16:creationId xmlns:a16="http://schemas.microsoft.com/office/drawing/2014/main" id="{9CF393B5-2ECD-49FB-819E-E0DC2F3E4850}"/>
              </a:ext>
            </a:extLst>
          </p:cNvPr>
          <p:cNvSpPr txBox="1"/>
          <p:nvPr/>
        </p:nvSpPr>
        <p:spPr>
          <a:xfrm>
            <a:off x="570322" y="1086868"/>
            <a:ext cx="4555930" cy="3600986"/>
          </a:xfrm>
          <a:prstGeom prst="rect">
            <a:avLst/>
          </a:prstGeom>
          <a:noFill/>
        </p:spPr>
        <p:txBody>
          <a:bodyPr wrap="square">
            <a:spAutoFit/>
          </a:bodyPr>
          <a:lstStyle/>
          <a:p>
            <a:r>
              <a:rPr lang="en-US" sz="1200" dirty="0" err="1">
                <a:solidFill>
                  <a:srgbClr val="D4D4D4"/>
                </a:solidFill>
                <a:latin typeface="Consolas" panose="020B0609020204030204" pitchFamily="49" charset="0"/>
              </a:rPr>
              <a:t>ureg</a:t>
            </a:r>
            <a:r>
              <a:rPr lang="en-US" sz="1200" dirty="0">
                <a:solidFill>
                  <a:srgbClr val="D4D4D4"/>
                </a:solidFill>
                <a:latin typeface="Consolas" panose="020B0609020204030204" pitchFamily="49" charset="0"/>
              </a:rPr>
              <a:t> = </a:t>
            </a:r>
            <a:r>
              <a:rPr lang="en-US" sz="1200" dirty="0" err="1">
                <a:solidFill>
                  <a:srgbClr val="D4D4D4"/>
                </a:solidFill>
                <a:latin typeface="Consolas" panose="020B0609020204030204" pitchFamily="49" charset="0"/>
              </a:rPr>
              <a:t>UnitRegistry</a:t>
            </a:r>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DCDCAA"/>
                </a:solidFill>
                <a:latin typeface="Consolas" panose="020B0609020204030204" pitchFamily="49" charset="0"/>
              </a:rPr>
              <a:t>@ureg.check</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'[length]'</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'[time]'</a:t>
            </a:r>
            <a:r>
              <a:rPr lang="en-US" sz="1200" dirty="0">
                <a:solidFill>
                  <a:srgbClr val="D4D4D4"/>
                </a:solidFill>
                <a:latin typeface="Consolas" panose="020B0609020204030204" pitchFamily="49" charset="0"/>
              </a:rPr>
              <a:t>)</a:t>
            </a:r>
          </a:p>
          <a:p>
            <a:r>
              <a:rPr lang="en-US" sz="1200" dirty="0">
                <a:solidFill>
                  <a:srgbClr val="569CD6"/>
                </a:solidFill>
                <a:latin typeface="Consolas" panose="020B0609020204030204" pitchFamily="49" charset="0"/>
              </a:rPr>
              <a:t>def</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d</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t</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speed = d / t</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if</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not</a:t>
            </a:r>
            <a:r>
              <a:rPr lang="en-US" sz="1200" dirty="0">
                <a:solidFill>
                  <a:srgbClr val="D4D4D4"/>
                </a:solidFill>
                <a:latin typeface="Consolas" panose="020B0609020204030204" pitchFamily="49" charset="0"/>
              </a:rPr>
              <a:t> </a:t>
            </a:r>
            <a:r>
              <a:rPr lang="en-US" sz="1200" dirty="0" err="1">
                <a:solidFill>
                  <a:srgbClr val="D4D4D4"/>
                </a:solidFill>
                <a:latin typeface="Consolas" panose="020B0609020204030204" pitchFamily="49" charset="0"/>
              </a:rPr>
              <a:t>speed.check</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'[speed]'</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raise</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RuntimeError</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"Not a [speed] dimension"</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return</a:t>
            </a:r>
            <a:r>
              <a:rPr lang="en-US" sz="1200" dirty="0">
                <a:solidFill>
                  <a:srgbClr val="D4D4D4"/>
                </a:solidFill>
                <a:latin typeface="Consolas" panose="020B0609020204030204" pitchFamily="49" charset="0"/>
              </a:rPr>
              <a:t> speed</a:t>
            </a:r>
          </a:p>
          <a:p>
            <a:br>
              <a:rPr lang="en-US" sz="1200" dirty="0">
                <a:solidFill>
                  <a:srgbClr val="D4D4D4"/>
                </a:solidFill>
                <a:latin typeface="Consolas" panose="020B0609020204030204" pitchFamily="49" charset="0"/>
              </a:rPr>
            </a:br>
            <a:r>
              <a:rPr lang="en-US" sz="1200" dirty="0">
                <a:solidFill>
                  <a:srgbClr val="D4D4D4"/>
                </a:solidFill>
                <a:latin typeface="Consolas" panose="020B0609020204030204" pitchFamily="49" charset="0"/>
              </a:rPr>
              <a:t>s1 = </a:t>
            </a:r>
            <a:r>
              <a:rPr lang="en-US" sz="1200" dirty="0" err="1">
                <a:solidFill>
                  <a:srgbClr val="D4D4D4"/>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a:solidFill>
                  <a:srgbClr val="B5CEA8"/>
                </a:solidFill>
                <a:latin typeface="Consolas" panose="020B0609020204030204" pitchFamily="49" charset="0"/>
              </a:rPr>
              <a:t>220</a:t>
            </a:r>
            <a:r>
              <a:rPr lang="en-US" sz="1200" dirty="0">
                <a:solidFill>
                  <a:srgbClr val="D4D4D4"/>
                </a:solidFill>
                <a:latin typeface="Consolas" panose="020B0609020204030204" pitchFamily="49" charset="0"/>
              </a:rPr>
              <a:t> * </a:t>
            </a:r>
            <a:r>
              <a:rPr lang="en-US" sz="1200" dirty="0" err="1">
                <a:solidFill>
                  <a:srgbClr val="D4D4D4"/>
                </a:solidFill>
                <a:latin typeface="Consolas" panose="020B0609020204030204" pitchFamily="49" charset="0"/>
              </a:rPr>
              <a:t>ureg.kilometer</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2</a:t>
            </a:r>
            <a:r>
              <a:rPr lang="en-US" sz="1200" dirty="0">
                <a:solidFill>
                  <a:srgbClr val="D4D4D4"/>
                </a:solidFill>
                <a:latin typeface="Consolas" panose="020B0609020204030204" pitchFamily="49" charset="0"/>
              </a:rPr>
              <a:t> * </a:t>
            </a:r>
            <a:r>
              <a:rPr lang="en-US" sz="1200" dirty="0" err="1">
                <a:solidFill>
                  <a:srgbClr val="D4D4D4"/>
                </a:solidFill>
                <a:latin typeface="Consolas" panose="020B0609020204030204" pitchFamily="49" charset="0"/>
              </a:rPr>
              <a:t>ureg.hour</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s2 = </a:t>
            </a:r>
            <a:r>
              <a:rPr lang="en-US" sz="1200" dirty="0" err="1">
                <a:solidFill>
                  <a:srgbClr val="D4D4D4"/>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a:solidFill>
                  <a:srgbClr val="B5CEA8"/>
                </a:solidFill>
                <a:latin typeface="Consolas" panose="020B0609020204030204" pitchFamily="49" charset="0"/>
              </a:rPr>
              <a:t>140</a:t>
            </a:r>
            <a:r>
              <a:rPr lang="en-US" sz="1200" dirty="0">
                <a:solidFill>
                  <a:srgbClr val="D4D4D4"/>
                </a:solidFill>
                <a:latin typeface="Consolas" panose="020B0609020204030204" pitchFamily="49" charset="0"/>
              </a:rPr>
              <a:t> * </a:t>
            </a:r>
            <a:r>
              <a:rPr lang="en-US" sz="1200" dirty="0" err="1">
                <a:solidFill>
                  <a:srgbClr val="D4D4D4"/>
                </a:solidFill>
                <a:latin typeface="Consolas" panose="020B0609020204030204" pitchFamily="49" charset="0"/>
              </a:rPr>
              <a:t>ureg.mile</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2</a:t>
            </a:r>
            <a:r>
              <a:rPr lang="en-US" sz="1200" dirty="0">
                <a:solidFill>
                  <a:srgbClr val="D4D4D4"/>
                </a:solidFill>
                <a:latin typeface="Consolas" panose="020B0609020204030204" pitchFamily="49" charset="0"/>
              </a:rPr>
              <a:t> * </a:t>
            </a:r>
            <a:r>
              <a:rPr lang="en-US" sz="1200" dirty="0" err="1">
                <a:solidFill>
                  <a:srgbClr val="D4D4D4"/>
                </a:solidFill>
                <a:latin typeface="Consolas" panose="020B0609020204030204" pitchFamily="49" charset="0"/>
              </a:rPr>
              <a:t>ureg.hour</a:t>
            </a:r>
            <a:r>
              <a:rPr lang="en-US" sz="1200" dirty="0">
                <a:solidFill>
                  <a:srgbClr val="D4D4D4"/>
                </a:solidFill>
                <a:latin typeface="Consolas" panose="020B0609020204030204" pitchFamily="49" charset="0"/>
              </a:rPr>
              <a:t>)</a:t>
            </a:r>
          </a:p>
          <a:p>
            <a:endParaRPr lang="en-US" sz="1200" dirty="0">
              <a:solidFill>
                <a:srgbClr val="D4D4D4"/>
              </a:solidFill>
              <a:latin typeface="Consolas" panose="020B0609020204030204" pitchFamily="49" charset="0"/>
            </a:endParaRPr>
          </a:p>
          <a:p>
            <a:r>
              <a:rPr lang="en-US" sz="1200" dirty="0">
                <a:solidFill>
                  <a:srgbClr val="569CD6"/>
                </a:solidFill>
                <a:latin typeface="Consolas" panose="020B0609020204030204" pitchFamily="49" charset="0"/>
              </a:rPr>
              <a:t>def</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print_si</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q</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print</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a:t>
            </a:r>
            <a:r>
              <a:rPr lang="en-US" sz="1200" dirty="0">
                <a:solidFill>
                  <a:srgbClr val="569CD6"/>
                </a:solidFill>
                <a:latin typeface="Consolas" panose="020B0609020204030204" pitchFamily="49" charset="0"/>
              </a:rPr>
              <a:t>{:~P}</a:t>
            </a:r>
            <a:r>
              <a:rPr lang="en-US" sz="1200" dirty="0">
                <a:solidFill>
                  <a:srgbClr val="CE9178"/>
                </a:solidFill>
                <a:latin typeface="Consolas" panose="020B0609020204030204" pitchFamily="49" charset="0"/>
              </a:rPr>
              <a:t>'</a:t>
            </a:r>
            <a:r>
              <a:rPr lang="en-US" sz="1200" dirty="0">
                <a:solidFill>
                  <a:srgbClr val="D4D4D4"/>
                </a:solidFill>
                <a:latin typeface="Consolas" panose="020B0609020204030204" pitchFamily="49" charset="0"/>
              </a:rPr>
              <a:t>.format(q))</a:t>
            </a:r>
          </a:p>
          <a:p>
            <a:br>
              <a:rPr lang="en-US" sz="1200" dirty="0">
                <a:solidFill>
                  <a:srgbClr val="D4D4D4"/>
                </a:solidFill>
                <a:latin typeface="Consolas" panose="020B0609020204030204" pitchFamily="49" charset="0"/>
              </a:rPr>
            </a:br>
            <a:r>
              <a:rPr lang="en-US" sz="1200" dirty="0" err="1">
                <a:solidFill>
                  <a:srgbClr val="D4D4D4"/>
                </a:solidFill>
                <a:latin typeface="Consolas" panose="020B0609020204030204" pitchFamily="49" charset="0"/>
              </a:rPr>
              <a:t>print_si</a:t>
            </a:r>
            <a:r>
              <a:rPr lang="en-US" sz="1200" dirty="0">
                <a:solidFill>
                  <a:srgbClr val="D4D4D4"/>
                </a:solidFill>
                <a:latin typeface="Consolas" panose="020B0609020204030204" pitchFamily="49" charset="0"/>
              </a:rPr>
              <a:t>(s1)</a:t>
            </a:r>
          </a:p>
          <a:p>
            <a:r>
              <a:rPr lang="en-US" sz="1200" dirty="0" err="1">
                <a:solidFill>
                  <a:srgbClr val="D4D4D4"/>
                </a:solidFill>
                <a:latin typeface="Consolas" panose="020B0609020204030204" pitchFamily="49" charset="0"/>
              </a:rPr>
              <a:t>print_si</a:t>
            </a:r>
            <a:r>
              <a:rPr lang="en-US" sz="1200" dirty="0">
                <a:solidFill>
                  <a:srgbClr val="D4D4D4"/>
                </a:solidFill>
                <a:latin typeface="Consolas" panose="020B0609020204030204" pitchFamily="49" charset="0"/>
              </a:rPr>
              <a:t>(s2)</a:t>
            </a:r>
          </a:p>
          <a:p>
            <a:r>
              <a:rPr lang="en-US" sz="1200" dirty="0" err="1">
                <a:solidFill>
                  <a:srgbClr val="D4D4D4"/>
                </a:solidFill>
                <a:latin typeface="Consolas" panose="020B0609020204030204" pitchFamily="49" charset="0"/>
              </a:rPr>
              <a:t>print_si</a:t>
            </a:r>
            <a:r>
              <a:rPr lang="en-US" sz="1200" dirty="0">
                <a:solidFill>
                  <a:srgbClr val="D4D4D4"/>
                </a:solidFill>
                <a:latin typeface="Consolas" panose="020B0609020204030204" pitchFamily="49" charset="0"/>
              </a:rPr>
              <a:t>(s1.to(</a:t>
            </a:r>
            <a:r>
              <a:rPr lang="en-US" sz="1200" dirty="0">
                <a:solidFill>
                  <a:srgbClr val="CE9178"/>
                </a:solidFill>
                <a:latin typeface="Consolas" panose="020B0609020204030204" pitchFamily="49" charset="0"/>
              </a:rPr>
              <a:t>'</a:t>
            </a:r>
            <a:r>
              <a:rPr lang="en-US" sz="1200" dirty="0" err="1">
                <a:solidFill>
                  <a:srgbClr val="CE9178"/>
                </a:solidFill>
                <a:latin typeface="Consolas" panose="020B0609020204030204" pitchFamily="49" charset="0"/>
              </a:rPr>
              <a:t>metre</a:t>
            </a:r>
            <a:r>
              <a:rPr lang="en-US" sz="1200" dirty="0">
                <a:solidFill>
                  <a:srgbClr val="CE9178"/>
                </a:solidFill>
                <a:latin typeface="Consolas" panose="020B0609020204030204" pitchFamily="49" charset="0"/>
              </a:rPr>
              <a:t>/second’</a:t>
            </a:r>
            <a:r>
              <a:rPr lang="en-US" sz="1200" dirty="0">
                <a:solidFill>
                  <a:srgbClr val="D4D4D4"/>
                </a:solidFill>
                <a:latin typeface="Consolas" panose="020B0609020204030204" pitchFamily="49" charset="0"/>
              </a:rPr>
              <a:t>))</a:t>
            </a:r>
          </a:p>
          <a:p>
            <a:r>
              <a:rPr lang="en-US" sz="1200" dirty="0" err="1">
                <a:solidFill>
                  <a:srgbClr val="D4D4D4"/>
                </a:solidFill>
                <a:latin typeface="Consolas" panose="020B0609020204030204" pitchFamily="49" charset="0"/>
              </a:rPr>
              <a:t>print_si</a:t>
            </a:r>
            <a:r>
              <a:rPr lang="en-US" sz="1200" dirty="0">
                <a:solidFill>
                  <a:srgbClr val="D4D4D4"/>
                </a:solidFill>
                <a:latin typeface="Consolas" panose="020B0609020204030204" pitchFamily="49" charset="0"/>
              </a:rPr>
              <a:t>(s2.to_base_units())</a:t>
            </a:r>
          </a:p>
        </p:txBody>
      </p:sp>
      <p:sp>
        <p:nvSpPr>
          <p:cNvPr id="7" name="TextBox 6">
            <a:extLst>
              <a:ext uri="{FF2B5EF4-FFF2-40B4-BE49-F238E27FC236}">
                <a16:creationId xmlns:a16="http://schemas.microsoft.com/office/drawing/2014/main" id="{DFB42D6D-4B23-47C4-BE05-78EC17F3469E}"/>
              </a:ext>
            </a:extLst>
          </p:cNvPr>
          <p:cNvSpPr txBox="1"/>
          <p:nvPr/>
        </p:nvSpPr>
        <p:spPr>
          <a:xfrm>
            <a:off x="5845387" y="3836194"/>
            <a:ext cx="3060487" cy="830997"/>
          </a:xfrm>
          <a:prstGeom prst="rect">
            <a:avLst/>
          </a:prstGeom>
          <a:noFill/>
        </p:spPr>
        <p:txBody>
          <a:bodyPr wrap="square">
            <a:spAutoFit/>
          </a:bodyPr>
          <a:lstStyle>
            <a:defPPr>
              <a:defRPr lang="en-US"/>
            </a:defPPr>
            <a:lvl1pPr>
              <a:defRPr sz="1400" b="0" i="0">
                <a:solidFill>
                  <a:srgbClr val="707880"/>
                </a:solidFill>
                <a:effectLst/>
                <a:latin typeface="Consolas" panose="020B0609020204030204" pitchFamily="49" charset="0"/>
              </a:defRPr>
            </a:lvl1pPr>
          </a:lstStyle>
          <a:p>
            <a:r>
              <a:rPr lang="pl-PL" sz="1200" dirty="0"/>
              <a:t>110.0 km/</a:t>
            </a:r>
            <a:r>
              <a:rPr lang="pl-PL" sz="1200" dirty="0" err="1"/>
              <a:t>hr</a:t>
            </a:r>
            <a:endParaRPr lang="pl-PL" sz="1200" dirty="0"/>
          </a:p>
          <a:p>
            <a:r>
              <a:rPr lang="pl-PL" sz="1200" dirty="0"/>
              <a:t>70.0 mi/</a:t>
            </a:r>
            <a:r>
              <a:rPr lang="pl-PL" sz="1200" dirty="0" err="1"/>
              <a:t>hr</a:t>
            </a:r>
            <a:endParaRPr lang="pl-PL" sz="1200" dirty="0"/>
          </a:p>
          <a:p>
            <a:r>
              <a:rPr lang="pl-PL" sz="1200" dirty="0"/>
              <a:t>30.555555555555557 m/s</a:t>
            </a:r>
          </a:p>
          <a:p>
            <a:r>
              <a:rPr lang="pl-PL" sz="1200" dirty="0"/>
              <a:t>31.292800000000003 m/s</a:t>
            </a:r>
            <a:endParaRPr lang="en-US" sz="1200" dirty="0"/>
          </a:p>
        </p:txBody>
      </p:sp>
      <p:cxnSp>
        <p:nvCxnSpPr>
          <p:cNvPr id="8" name="Straight Connector 7">
            <a:extLst>
              <a:ext uri="{FF2B5EF4-FFF2-40B4-BE49-F238E27FC236}">
                <a16:creationId xmlns:a16="http://schemas.microsoft.com/office/drawing/2014/main" id="{2B73982C-045D-4CE7-9C8C-52F960D61347}"/>
              </a:ext>
            </a:extLst>
          </p:cNvPr>
          <p:cNvCxnSpPr>
            <a:cxnSpLocks/>
          </p:cNvCxnSpPr>
          <p:nvPr/>
        </p:nvCxnSpPr>
        <p:spPr>
          <a:xfrm>
            <a:off x="5654888" y="985838"/>
            <a:ext cx="0" cy="3702016"/>
          </a:xfrm>
          <a:prstGeom prst="line">
            <a:avLst/>
          </a:prstGeom>
          <a:ln>
            <a:prstDash val="dash"/>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38447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15" end="1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3" end="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19233FB-27DB-407C-814F-1E0A6B021520}"/>
              </a:ext>
            </a:extLst>
          </p:cNvPr>
          <p:cNvSpPr>
            <a:spLocks noGrp="1"/>
          </p:cNvSpPr>
          <p:nvPr>
            <p:ph type="body" idx="10"/>
          </p:nvPr>
        </p:nvSpPr>
        <p:spPr>
          <a:xfrm>
            <a:off x="644525" y="1267690"/>
            <a:ext cx="4775200" cy="3224795"/>
          </a:xfrm>
        </p:spPr>
        <p:txBody>
          <a:bodyPr/>
          <a:lstStyle/>
          <a:p>
            <a:r>
              <a:rPr lang="en-US" noProof="0" dirty="0">
                <a:solidFill>
                  <a:srgbClr val="FCBF00"/>
                </a:solidFill>
              </a:rPr>
              <a:t>The Unit of Measurement API</a:t>
            </a:r>
          </a:p>
          <a:p>
            <a:r>
              <a:rPr lang="en-US" noProof="0" dirty="0"/>
              <a:t>Provides a set of </a:t>
            </a:r>
            <a:r>
              <a:rPr lang="en-US" noProof="0" dirty="0">
                <a:solidFill>
                  <a:srgbClr val="FCBF00"/>
                </a:solidFill>
              </a:rPr>
              <a:t>Java</a:t>
            </a:r>
            <a:r>
              <a:rPr lang="en-US" noProof="0" dirty="0"/>
              <a:t> language programming interfaces for handling units and quantities</a:t>
            </a:r>
          </a:p>
          <a:p>
            <a:pPr lvl="1"/>
            <a:r>
              <a:rPr lang="en-US" sz="1400" noProof="0" dirty="0"/>
              <a:t>checking of </a:t>
            </a:r>
            <a:r>
              <a:rPr lang="en-US" sz="1400" noProof="0" dirty="0">
                <a:solidFill>
                  <a:srgbClr val="FCBF00"/>
                </a:solidFill>
              </a:rPr>
              <a:t>unit compatibility</a:t>
            </a:r>
          </a:p>
          <a:p>
            <a:pPr lvl="1"/>
            <a:r>
              <a:rPr lang="en-US" sz="1400" noProof="0" dirty="0">
                <a:solidFill>
                  <a:srgbClr val="FCBF00"/>
                </a:solidFill>
              </a:rPr>
              <a:t>expression of a quantity </a:t>
            </a:r>
            <a:r>
              <a:rPr lang="en-US" sz="1400" noProof="0" dirty="0"/>
              <a:t>in various units</a:t>
            </a:r>
          </a:p>
          <a:p>
            <a:pPr lvl="1"/>
            <a:r>
              <a:rPr lang="en-US" sz="1400" noProof="0" dirty="0">
                <a:solidFill>
                  <a:srgbClr val="FCBF00"/>
                </a:solidFill>
              </a:rPr>
              <a:t>arithmetic operations </a:t>
            </a:r>
            <a:r>
              <a:rPr lang="en-US" sz="1400" noProof="0" dirty="0"/>
              <a:t>on units</a:t>
            </a:r>
          </a:p>
        </p:txBody>
      </p:sp>
      <p:sp>
        <p:nvSpPr>
          <p:cNvPr id="3" name="Slide Number Placeholder 2">
            <a:extLst>
              <a:ext uri="{FF2B5EF4-FFF2-40B4-BE49-F238E27FC236}">
                <a16:creationId xmlns:a16="http://schemas.microsoft.com/office/drawing/2014/main" id="{A2C9BE18-3FD1-4186-B24C-397046327D6B}"/>
              </a:ext>
            </a:extLst>
          </p:cNvPr>
          <p:cNvSpPr>
            <a:spLocks noGrp="1"/>
          </p:cNvSpPr>
          <p:nvPr>
            <p:ph type="sldNum" sz="quarter" idx="4"/>
          </p:nvPr>
        </p:nvSpPr>
        <p:spPr/>
        <p:txBody>
          <a:bodyPr/>
          <a:lstStyle/>
          <a:p>
            <a:fld id="{3A707DD9-E92B-45E8-BE0A-E6B2EDF345EB}" type="slidenum">
              <a:rPr lang="en-US" smtClean="0"/>
              <a:pPr/>
              <a:t>22</a:t>
            </a:fld>
            <a:endParaRPr lang="en-US"/>
          </a:p>
        </p:txBody>
      </p:sp>
      <p:sp>
        <p:nvSpPr>
          <p:cNvPr id="12" name="Text Placeholder 11">
            <a:extLst>
              <a:ext uri="{FF2B5EF4-FFF2-40B4-BE49-F238E27FC236}">
                <a16:creationId xmlns:a16="http://schemas.microsoft.com/office/drawing/2014/main" id="{09B46464-4B0F-408D-8D34-0F17AC275E80}"/>
              </a:ext>
            </a:extLst>
          </p:cNvPr>
          <p:cNvSpPr>
            <a:spLocks noGrp="1"/>
          </p:cNvSpPr>
          <p:nvPr>
            <p:ph type="body" idx="11"/>
          </p:nvPr>
        </p:nvSpPr>
        <p:spPr/>
        <p:txBody>
          <a:bodyPr/>
          <a:lstStyle/>
          <a:p>
            <a:r>
              <a:rPr lang="en-US" noProof="0" dirty="0"/>
              <a:t>JSR 385</a:t>
            </a:r>
          </a:p>
        </p:txBody>
      </p:sp>
      <p:pic>
        <p:nvPicPr>
          <p:cNvPr id="6" name="Picture Placeholder 5" descr="A close up of a logo&#10;&#10;Description automatically generated">
            <a:extLst>
              <a:ext uri="{FF2B5EF4-FFF2-40B4-BE49-F238E27FC236}">
                <a16:creationId xmlns:a16="http://schemas.microsoft.com/office/drawing/2014/main" id="{51017E34-8BFF-469B-87E4-24454D0FAF4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30" r="-90"/>
          <a:stretch/>
        </p:blipFill>
        <p:spPr>
          <a:xfrm>
            <a:off x="5335779" y="1247401"/>
            <a:ext cx="3393551" cy="3398309"/>
          </a:xfrm>
        </p:spPr>
      </p:pic>
    </p:spTree>
    <p:extLst>
      <p:ext uri="{BB962C8B-B14F-4D97-AF65-F5344CB8AC3E}">
        <p14:creationId xmlns:p14="http://schemas.microsoft.com/office/powerpoint/2010/main" val="500037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492F8B-7DE0-41BF-89DB-85CBD534F1E7}"/>
              </a:ext>
            </a:extLst>
          </p:cNvPr>
          <p:cNvSpPr>
            <a:spLocks noGrp="1"/>
          </p:cNvSpPr>
          <p:nvPr>
            <p:ph type="sldNum" sz="quarter" idx="4"/>
          </p:nvPr>
        </p:nvSpPr>
        <p:spPr/>
        <p:txBody>
          <a:bodyPr/>
          <a:lstStyle/>
          <a:p>
            <a:fld id="{3A707DD9-E92B-45E8-BE0A-E6B2EDF345EB}" type="slidenum">
              <a:rPr lang="en-US" smtClean="0"/>
              <a:pPr/>
              <a:t>23</a:t>
            </a:fld>
            <a:endParaRPr lang="en-US"/>
          </a:p>
        </p:txBody>
      </p:sp>
      <p:sp>
        <p:nvSpPr>
          <p:cNvPr id="3" name="Text Placeholder 2">
            <a:extLst>
              <a:ext uri="{FF2B5EF4-FFF2-40B4-BE49-F238E27FC236}">
                <a16:creationId xmlns:a16="http://schemas.microsoft.com/office/drawing/2014/main" id="{0B441510-E4A5-4D4B-9C82-6738FD949856}"/>
              </a:ext>
            </a:extLst>
          </p:cNvPr>
          <p:cNvSpPr>
            <a:spLocks noGrp="1"/>
          </p:cNvSpPr>
          <p:nvPr>
            <p:ph type="body" idx="11"/>
          </p:nvPr>
        </p:nvSpPr>
        <p:spPr/>
        <p:txBody>
          <a:bodyPr/>
          <a:lstStyle/>
          <a:p>
            <a:r>
              <a:rPr lang="en-US" noProof="0"/>
              <a:t>JSR 385</a:t>
            </a:r>
            <a:endParaRPr lang="en-US" noProof="0" dirty="0"/>
          </a:p>
        </p:txBody>
      </p:sp>
      <p:sp>
        <p:nvSpPr>
          <p:cNvPr id="9" name="TextBox 8">
            <a:extLst>
              <a:ext uri="{FF2B5EF4-FFF2-40B4-BE49-F238E27FC236}">
                <a16:creationId xmlns:a16="http://schemas.microsoft.com/office/drawing/2014/main" id="{9CF393B5-2ECD-49FB-819E-E0DC2F3E4850}"/>
              </a:ext>
            </a:extLst>
          </p:cNvPr>
          <p:cNvSpPr txBox="1"/>
          <p:nvPr/>
        </p:nvSpPr>
        <p:spPr>
          <a:xfrm>
            <a:off x="570321" y="1086868"/>
            <a:ext cx="8378415" cy="2677656"/>
          </a:xfrm>
          <a:prstGeom prst="rect">
            <a:avLst/>
          </a:prstGeom>
          <a:noFill/>
        </p:spPr>
        <p:txBody>
          <a:bodyPr wrap="square">
            <a:spAutoFit/>
          </a:bodyPr>
          <a:lstStyle/>
          <a:p>
            <a:r>
              <a:rPr lang="en-US" sz="1200" dirty="0">
                <a:solidFill>
                  <a:srgbClr val="569CD6"/>
                </a:solidFill>
                <a:latin typeface="Consolas" panose="020B0609020204030204" pitchFamily="49" charset="0"/>
              </a:rPr>
              <a:t>public</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static</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Quantity</a:t>
            </a:r>
            <a:r>
              <a:rPr lang="en-US" sz="1200" dirty="0">
                <a:solidFill>
                  <a:srgbClr val="D4D4D4"/>
                </a:solidFill>
                <a:latin typeface="Consolas" panose="020B0609020204030204" pitchFamily="49" charset="0"/>
              </a:rPr>
              <a:t>&lt;</a:t>
            </a:r>
            <a:r>
              <a:rPr lang="en-US" sz="1200" dirty="0">
                <a:solidFill>
                  <a:srgbClr val="4EC9B0"/>
                </a:solidFill>
                <a:latin typeface="Consolas" panose="020B0609020204030204" pitchFamily="49" charset="0"/>
              </a:rPr>
              <a:t>Speed</a:t>
            </a:r>
            <a:r>
              <a:rPr lang="en-US" sz="1200" dirty="0">
                <a:solidFill>
                  <a:srgbClr val="D4D4D4"/>
                </a:solidFill>
                <a:latin typeface="Consolas" panose="020B0609020204030204" pitchFamily="49" charset="0"/>
              </a:rPr>
              <a:t>&gt; </a:t>
            </a:r>
            <a:r>
              <a:rPr lang="en-US" sz="1200" dirty="0" err="1">
                <a:solidFill>
                  <a:srgbClr val="DCDCAA"/>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a:solidFill>
                  <a:srgbClr val="4EC9B0"/>
                </a:solidFill>
                <a:latin typeface="Consolas" panose="020B0609020204030204" pitchFamily="49" charset="0"/>
              </a:rPr>
              <a:t>Quantity</a:t>
            </a:r>
            <a:r>
              <a:rPr lang="en-US" sz="1200" dirty="0">
                <a:solidFill>
                  <a:srgbClr val="D4D4D4"/>
                </a:solidFill>
                <a:latin typeface="Consolas" panose="020B0609020204030204" pitchFamily="49" charset="0"/>
              </a:rPr>
              <a:t>&lt;</a:t>
            </a:r>
            <a:r>
              <a:rPr lang="en-US" sz="1200" dirty="0">
                <a:solidFill>
                  <a:srgbClr val="4EC9B0"/>
                </a:solidFill>
                <a:latin typeface="Consolas" panose="020B0609020204030204" pitchFamily="49" charset="0"/>
              </a:rPr>
              <a:t>Length</a:t>
            </a:r>
            <a:r>
              <a:rPr lang="en-US" sz="1200" dirty="0">
                <a:solidFill>
                  <a:srgbClr val="D4D4D4"/>
                </a:solidFill>
                <a:latin typeface="Consolas" panose="020B0609020204030204" pitchFamily="49" charset="0"/>
              </a:rPr>
              <a:t>&gt; </a:t>
            </a:r>
            <a:r>
              <a:rPr lang="en-US" sz="1200" dirty="0">
                <a:solidFill>
                  <a:srgbClr val="9CDCFE"/>
                </a:solidFill>
                <a:latin typeface="Consolas" panose="020B0609020204030204" pitchFamily="49" charset="0"/>
              </a:rPr>
              <a:t>length</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Quantity</a:t>
            </a:r>
            <a:r>
              <a:rPr lang="en-US" sz="1200" dirty="0">
                <a:solidFill>
                  <a:srgbClr val="D4D4D4"/>
                </a:solidFill>
                <a:latin typeface="Consolas" panose="020B0609020204030204" pitchFamily="49" charset="0"/>
              </a:rPr>
              <a:t>&lt;</a:t>
            </a:r>
            <a:r>
              <a:rPr lang="en-US" sz="1200" dirty="0">
                <a:solidFill>
                  <a:srgbClr val="4EC9B0"/>
                </a:solidFill>
                <a:latin typeface="Consolas" panose="020B0609020204030204" pitchFamily="49" charset="0"/>
              </a:rPr>
              <a:t>Time</a:t>
            </a:r>
            <a:r>
              <a:rPr lang="en-US" sz="1200" dirty="0">
                <a:solidFill>
                  <a:srgbClr val="D4D4D4"/>
                </a:solidFill>
                <a:latin typeface="Consolas" panose="020B0609020204030204" pitchFamily="49" charset="0"/>
              </a:rPr>
              <a:t>&gt; </a:t>
            </a:r>
            <a:r>
              <a:rPr lang="en-US" sz="1200" dirty="0">
                <a:solidFill>
                  <a:srgbClr val="9CDCFE"/>
                </a:solidFill>
                <a:latin typeface="Consolas" panose="020B0609020204030204" pitchFamily="49" charset="0"/>
              </a:rPr>
              <a:t>time</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throws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ClassCastException</a:t>
            </a:r>
            <a:r>
              <a:rPr lang="en-US" sz="1200" dirty="0">
                <a:solidFill>
                  <a:srgbClr val="4EC9B0"/>
                </a:solidFill>
                <a:latin typeface="Consolas" panose="020B0609020204030204" pitchFamily="49" charset="0"/>
              </a:rPr>
              <a:t> </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return</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length</a:t>
            </a:r>
            <a:r>
              <a:rPr lang="en-US" sz="1200" dirty="0" err="1">
                <a:solidFill>
                  <a:srgbClr val="D4D4D4"/>
                </a:solidFill>
                <a:latin typeface="Consolas" panose="020B0609020204030204" pitchFamily="49" charset="0"/>
              </a:rPr>
              <a:t>.</a:t>
            </a:r>
            <a:r>
              <a:rPr lang="en-US" sz="1200" dirty="0" err="1">
                <a:solidFill>
                  <a:srgbClr val="DCDCAA"/>
                </a:solidFill>
                <a:latin typeface="Consolas" panose="020B0609020204030204" pitchFamily="49" charset="0"/>
              </a:rPr>
              <a:t>divide</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time</a:t>
            </a:r>
            <a:r>
              <a:rPr lang="en-US" sz="1200" dirty="0">
                <a:solidFill>
                  <a:srgbClr val="D4D4D4"/>
                </a:solidFill>
                <a:latin typeface="Consolas" panose="020B0609020204030204" pitchFamily="49" charset="0"/>
              </a:rPr>
              <a:t>).</a:t>
            </a:r>
            <a:r>
              <a:rPr lang="en-US" sz="1200" dirty="0" err="1">
                <a:solidFill>
                  <a:srgbClr val="DCDCAA"/>
                </a:solidFill>
                <a:latin typeface="Consolas" panose="020B0609020204030204" pitchFamily="49" charset="0"/>
              </a:rPr>
              <a:t>asType</a:t>
            </a:r>
            <a:r>
              <a:rPr lang="en-US" sz="1200" dirty="0">
                <a:solidFill>
                  <a:srgbClr val="D4D4D4"/>
                </a:solidFill>
                <a:latin typeface="Consolas" panose="020B0609020204030204" pitchFamily="49" charset="0"/>
              </a:rPr>
              <a:t>(</a:t>
            </a:r>
            <a:r>
              <a:rPr lang="en-US" sz="1200" dirty="0" err="1">
                <a:solidFill>
                  <a:srgbClr val="4EC9B0"/>
                </a:solidFill>
                <a:latin typeface="Consolas" panose="020B0609020204030204" pitchFamily="49" charset="0"/>
              </a:rPr>
              <a:t>Speed</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class</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endParaRPr lang="en-US" sz="1200" dirty="0">
              <a:solidFill>
                <a:srgbClr val="D4D4D4"/>
              </a:solidFill>
              <a:latin typeface="Consolas" panose="020B0609020204030204" pitchFamily="49" charset="0"/>
            </a:endParaRP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final</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Quantity</a:t>
            </a:r>
            <a:r>
              <a:rPr lang="en-US" sz="1200" dirty="0">
                <a:solidFill>
                  <a:srgbClr val="D4D4D4"/>
                </a:solidFill>
                <a:latin typeface="Consolas" panose="020B0609020204030204" pitchFamily="49" charset="0"/>
              </a:rPr>
              <a:t>&lt;</a:t>
            </a:r>
            <a:r>
              <a:rPr lang="en-US" sz="1200" dirty="0">
                <a:solidFill>
                  <a:srgbClr val="4EC9B0"/>
                </a:solidFill>
                <a:latin typeface="Consolas" panose="020B0609020204030204" pitchFamily="49" charset="0"/>
              </a:rPr>
              <a:t>Speed</a:t>
            </a:r>
            <a:r>
              <a:rPr lang="en-US" sz="1200" dirty="0">
                <a:solidFill>
                  <a:srgbClr val="D4D4D4"/>
                </a:solidFill>
                <a:latin typeface="Consolas" panose="020B0609020204030204" pitchFamily="49" charset="0"/>
              </a:rPr>
              <a:t>&gt; </a:t>
            </a:r>
            <a:r>
              <a:rPr lang="en-US" sz="1200" dirty="0">
                <a:solidFill>
                  <a:srgbClr val="4FC1FF"/>
                </a:solidFill>
                <a:latin typeface="Consolas" panose="020B0609020204030204" pitchFamily="49" charset="0"/>
              </a:rPr>
              <a:t>s1</a:t>
            </a:r>
            <a:r>
              <a:rPr lang="en-US" sz="1200" dirty="0">
                <a:solidFill>
                  <a:srgbClr val="D4D4D4"/>
                </a:solidFill>
                <a:latin typeface="Consolas" panose="020B0609020204030204" pitchFamily="49" charset="0"/>
              </a:rPr>
              <a:t> = </a:t>
            </a:r>
            <a:r>
              <a:rPr lang="en-US" sz="1200" dirty="0" err="1">
                <a:solidFill>
                  <a:srgbClr val="DCDCAA"/>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err="1">
                <a:solidFill>
                  <a:srgbClr val="4EC9B0"/>
                </a:solidFill>
                <a:latin typeface="Consolas" panose="020B0609020204030204" pitchFamily="49" charset="0"/>
              </a:rPr>
              <a:t>Quantities</a:t>
            </a:r>
            <a:r>
              <a:rPr lang="en-US" sz="1200" dirty="0" err="1">
                <a:solidFill>
                  <a:srgbClr val="D4D4D4"/>
                </a:solidFill>
                <a:latin typeface="Consolas" panose="020B0609020204030204" pitchFamily="49" charset="0"/>
              </a:rPr>
              <a:t>.</a:t>
            </a:r>
            <a:r>
              <a:rPr lang="en-US" sz="1200" dirty="0" err="1">
                <a:solidFill>
                  <a:srgbClr val="DCDCAA"/>
                </a:solidFill>
                <a:latin typeface="Consolas" panose="020B0609020204030204" pitchFamily="49" charset="0"/>
              </a:rPr>
              <a:t>getQuantity</a:t>
            </a:r>
            <a:r>
              <a:rPr lang="en-US" sz="1200" dirty="0">
                <a:solidFill>
                  <a:srgbClr val="D4D4D4"/>
                </a:solidFill>
                <a:latin typeface="Consolas" panose="020B0609020204030204" pitchFamily="49" charset="0"/>
              </a:rPr>
              <a:t>(</a:t>
            </a:r>
            <a:r>
              <a:rPr lang="en-US" sz="1200" dirty="0">
                <a:solidFill>
                  <a:srgbClr val="B5CEA8"/>
                </a:solidFill>
                <a:latin typeface="Consolas" panose="020B0609020204030204" pitchFamily="49" charset="0"/>
              </a:rPr>
              <a:t>220.</a:t>
            </a:r>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KILO</a:t>
            </a:r>
            <a:r>
              <a:rPr lang="en-US" sz="1200" dirty="0">
                <a:solidFill>
                  <a:srgbClr val="D4D4D4"/>
                </a:solidFill>
                <a:latin typeface="Consolas" panose="020B0609020204030204" pitchFamily="49" charset="0"/>
              </a:rPr>
              <a:t>(</a:t>
            </a:r>
            <a:r>
              <a:rPr lang="en-US" sz="1200" dirty="0" err="1">
                <a:solidFill>
                  <a:srgbClr val="4EC9B0"/>
                </a:solidFill>
                <a:latin typeface="Consolas" panose="020B0609020204030204" pitchFamily="49" charset="0"/>
              </a:rPr>
              <a:t>Units</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METRE</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Quantities</a:t>
            </a:r>
            <a:r>
              <a:rPr lang="en-US" sz="1200" dirty="0" err="1">
                <a:solidFill>
                  <a:srgbClr val="D4D4D4"/>
                </a:solidFill>
                <a:latin typeface="Consolas" panose="020B0609020204030204" pitchFamily="49" charset="0"/>
              </a:rPr>
              <a:t>.</a:t>
            </a:r>
            <a:r>
              <a:rPr lang="en-US" sz="1200" dirty="0" err="1">
                <a:solidFill>
                  <a:srgbClr val="DCDCAA"/>
                </a:solidFill>
                <a:latin typeface="Consolas" panose="020B0609020204030204" pitchFamily="49" charset="0"/>
              </a:rPr>
              <a:t>getQuantity</a:t>
            </a:r>
            <a:r>
              <a:rPr lang="en-US" sz="1200" dirty="0">
                <a:solidFill>
                  <a:srgbClr val="D4D4D4"/>
                </a:solidFill>
                <a:latin typeface="Consolas" panose="020B0609020204030204" pitchFamily="49" charset="0"/>
              </a:rPr>
              <a:t>(</a:t>
            </a:r>
            <a:r>
              <a:rPr lang="en-US" sz="1200" dirty="0">
                <a:solidFill>
                  <a:srgbClr val="B5CEA8"/>
                </a:solidFill>
                <a:latin typeface="Consolas" panose="020B0609020204030204" pitchFamily="49" charset="0"/>
              </a:rPr>
              <a:t>2.</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Units</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HOUR</a:t>
            </a:r>
            <a:r>
              <a:rPr lang="en-US" sz="1200" dirty="0">
                <a:solidFill>
                  <a:srgbClr val="D4D4D4"/>
                </a:solidFill>
                <a:latin typeface="Consolas" panose="020B0609020204030204" pitchFamily="49" charset="0"/>
              </a:rPr>
              <a:t>));</a:t>
            </a:r>
          </a:p>
          <a:p>
            <a:r>
              <a:rPr lang="en-US" sz="1200" dirty="0">
                <a:solidFill>
                  <a:srgbClr val="569CD6"/>
                </a:solidFill>
                <a:latin typeface="Consolas" panose="020B0609020204030204" pitchFamily="49" charset="0"/>
              </a:rPr>
              <a:t>final</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Quantity</a:t>
            </a:r>
            <a:r>
              <a:rPr lang="en-US" sz="1200" dirty="0">
                <a:solidFill>
                  <a:srgbClr val="D4D4D4"/>
                </a:solidFill>
                <a:latin typeface="Consolas" panose="020B0609020204030204" pitchFamily="49" charset="0"/>
              </a:rPr>
              <a:t>&lt;</a:t>
            </a:r>
            <a:r>
              <a:rPr lang="en-US" sz="1200" dirty="0">
                <a:solidFill>
                  <a:srgbClr val="4EC9B0"/>
                </a:solidFill>
                <a:latin typeface="Consolas" panose="020B0609020204030204" pitchFamily="49" charset="0"/>
              </a:rPr>
              <a:t>Speed</a:t>
            </a:r>
            <a:r>
              <a:rPr lang="en-US" sz="1200" dirty="0">
                <a:solidFill>
                  <a:srgbClr val="D4D4D4"/>
                </a:solidFill>
                <a:latin typeface="Consolas" panose="020B0609020204030204" pitchFamily="49" charset="0"/>
              </a:rPr>
              <a:t>&gt; </a:t>
            </a:r>
            <a:r>
              <a:rPr lang="en-US" sz="1200" dirty="0">
                <a:solidFill>
                  <a:srgbClr val="4FC1FF"/>
                </a:solidFill>
                <a:latin typeface="Consolas" panose="020B0609020204030204" pitchFamily="49" charset="0"/>
              </a:rPr>
              <a:t>s2</a:t>
            </a:r>
            <a:r>
              <a:rPr lang="en-US" sz="1200" dirty="0">
                <a:solidFill>
                  <a:srgbClr val="D4D4D4"/>
                </a:solidFill>
                <a:latin typeface="Consolas" panose="020B0609020204030204" pitchFamily="49" charset="0"/>
              </a:rPr>
              <a:t> = </a:t>
            </a:r>
            <a:r>
              <a:rPr lang="en-US" sz="1200" dirty="0" err="1">
                <a:solidFill>
                  <a:srgbClr val="DCDCAA"/>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err="1">
                <a:solidFill>
                  <a:srgbClr val="4EC9B0"/>
                </a:solidFill>
                <a:latin typeface="Consolas" panose="020B0609020204030204" pitchFamily="49" charset="0"/>
              </a:rPr>
              <a:t>Quantities</a:t>
            </a:r>
            <a:r>
              <a:rPr lang="en-US" sz="1200" dirty="0" err="1">
                <a:solidFill>
                  <a:srgbClr val="D4D4D4"/>
                </a:solidFill>
                <a:latin typeface="Consolas" panose="020B0609020204030204" pitchFamily="49" charset="0"/>
              </a:rPr>
              <a:t>.</a:t>
            </a:r>
            <a:r>
              <a:rPr lang="en-US" sz="1200" dirty="0" err="1">
                <a:solidFill>
                  <a:srgbClr val="DCDCAA"/>
                </a:solidFill>
                <a:latin typeface="Consolas" panose="020B0609020204030204" pitchFamily="49" charset="0"/>
              </a:rPr>
              <a:t>getQuantity</a:t>
            </a:r>
            <a:r>
              <a:rPr lang="en-US" sz="1200" dirty="0">
                <a:solidFill>
                  <a:srgbClr val="D4D4D4"/>
                </a:solidFill>
                <a:latin typeface="Consolas" panose="020B0609020204030204" pitchFamily="49" charset="0"/>
              </a:rPr>
              <a:t>(</a:t>
            </a:r>
            <a:r>
              <a:rPr lang="en-US" sz="1200" dirty="0">
                <a:solidFill>
                  <a:srgbClr val="B5CEA8"/>
                </a:solidFill>
                <a:latin typeface="Consolas" panose="020B0609020204030204" pitchFamily="49" charset="0"/>
              </a:rPr>
              <a:t>140.</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MILE</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Quantities</a:t>
            </a:r>
            <a:r>
              <a:rPr lang="en-US" sz="1200" dirty="0" err="1">
                <a:solidFill>
                  <a:srgbClr val="D4D4D4"/>
                </a:solidFill>
                <a:latin typeface="Consolas" panose="020B0609020204030204" pitchFamily="49" charset="0"/>
              </a:rPr>
              <a:t>.</a:t>
            </a:r>
            <a:r>
              <a:rPr lang="en-US" sz="1200" dirty="0" err="1">
                <a:solidFill>
                  <a:srgbClr val="DCDCAA"/>
                </a:solidFill>
                <a:latin typeface="Consolas" panose="020B0609020204030204" pitchFamily="49" charset="0"/>
              </a:rPr>
              <a:t>getQuantity</a:t>
            </a:r>
            <a:r>
              <a:rPr lang="en-US" sz="1200" dirty="0">
                <a:solidFill>
                  <a:srgbClr val="D4D4D4"/>
                </a:solidFill>
                <a:latin typeface="Consolas" panose="020B0609020204030204" pitchFamily="49" charset="0"/>
              </a:rPr>
              <a:t>(</a:t>
            </a:r>
            <a:r>
              <a:rPr lang="en-US" sz="1200" dirty="0">
                <a:solidFill>
                  <a:srgbClr val="B5CEA8"/>
                </a:solidFill>
                <a:latin typeface="Consolas" panose="020B0609020204030204" pitchFamily="49" charset="0"/>
              </a:rPr>
              <a:t>2.</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Units</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HOUR</a:t>
            </a:r>
            <a:r>
              <a:rPr lang="en-US" sz="1200" dirty="0">
                <a:solidFill>
                  <a:srgbClr val="D4D4D4"/>
                </a:solidFill>
                <a:latin typeface="Consolas" panose="020B0609020204030204" pitchFamily="49" charset="0"/>
              </a:rPr>
              <a:t>));</a:t>
            </a:r>
          </a:p>
          <a:p>
            <a:r>
              <a:rPr lang="en-US" sz="1200" dirty="0" err="1">
                <a:solidFill>
                  <a:srgbClr val="4EC9B0"/>
                </a:solidFill>
                <a:latin typeface="Consolas" panose="020B0609020204030204" pitchFamily="49" charset="0"/>
              </a:rPr>
              <a:t>System</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out</a:t>
            </a:r>
            <a:r>
              <a:rPr lang="en-US" sz="1200" dirty="0" err="1">
                <a:solidFill>
                  <a:srgbClr val="D4D4D4"/>
                </a:solidFill>
                <a:latin typeface="Consolas" panose="020B0609020204030204" pitchFamily="49" charset="0"/>
              </a:rPr>
              <a:t>.</a:t>
            </a:r>
            <a:r>
              <a:rPr lang="en-US" sz="1200" dirty="0" err="1">
                <a:solidFill>
                  <a:srgbClr val="DCDCAA"/>
                </a:solidFill>
                <a:latin typeface="Consolas" panose="020B0609020204030204" pitchFamily="49" charset="0"/>
              </a:rPr>
              <a:t>println</a:t>
            </a:r>
            <a:r>
              <a:rPr lang="en-US" sz="1200" dirty="0">
                <a:solidFill>
                  <a:srgbClr val="D4D4D4"/>
                </a:solidFill>
                <a:latin typeface="Consolas" panose="020B0609020204030204" pitchFamily="49" charset="0"/>
              </a:rPr>
              <a:t>(</a:t>
            </a:r>
            <a:r>
              <a:rPr lang="en-US" sz="1200" dirty="0">
                <a:solidFill>
                  <a:srgbClr val="4FC1FF"/>
                </a:solidFill>
                <a:latin typeface="Consolas" panose="020B0609020204030204" pitchFamily="49" charset="0"/>
              </a:rPr>
              <a:t>s1</a:t>
            </a:r>
            <a:r>
              <a:rPr lang="en-US" sz="1200" dirty="0">
                <a:solidFill>
                  <a:srgbClr val="D4D4D4"/>
                </a:solidFill>
                <a:latin typeface="Consolas" panose="020B0609020204030204" pitchFamily="49" charset="0"/>
              </a:rPr>
              <a:t>);</a:t>
            </a:r>
          </a:p>
          <a:p>
            <a:r>
              <a:rPr lang="en-US" sz="1200" dirty="0" err="1">
                <a:solidFill>
                  <a:srgbClr val="4EC9B0"/>
                </a:solidFill>
                <a:latin typeface="Consolas" panose="020B0609020204030204" pitchFamily="49" charset="0"/>
              </a:rPr>
              <a:t>System</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out</a:t>
            </a:r>
            <a:r>
              <a:rPr lang="en-US" sz="1200" dirty="0" err="1">
                <a:solidFill>
                  <a:srgbClr val="D4D4D4"/>
                </a:solidFill>
                <a:latin typeface="Consolas" panose="020B0609020204030204" pitchFamily="49" charset="0"/>
              </a:rPr>
              <a:t>.</a:t>
            </a:r>
            <a:r>
              <a:rPr lang="en-US" sz="1200" dirty="0" err="1">
                <a:solidFill>
                  <a:srgbClr val="DCDCAA"/>
                </a:solidFill>
                <a:latin typeface="Consolas" panose="020B0609020204030204" pitchFamily="49" charset="0"/>
              </a:rPr>
              <a:t>println</a:t>
            </a:r>
            <a:r>
              <a:rPr lang="en-US" sz="1200" dirty="0">
                <a:solidFill>
                  <a:srgbClr val="D4D4D4"/>
                </a:solidFill>
                <a:latin typeface="Consolas" panose="020B0609020204030204" pitchFamily="49" charset="0"/>
              </a:rPr>
              <a:t>(</a:t>
            </a:r>
            <a:r>
              <a:rPr lang="en-US" sz="1200" dirty="0">
                <a:solidFill>
                  <a:srgbClr val="4FC1FF"/>
                </a:solidFill>
                <a:latin typeface="Consolas" panose="020B0609020204030204" pitchFamily="49" charset="0"/>
              </a:rPr>
              <a:t>s2</a:t>
            </a:r>
            <a:r>
              <a:rPr lang="en-US" sz="1200" dirty="0">
                <a:solidFill>
                  <a:srgbClr val="D4D4D4"/>
                </a:solidFill>
                <a:latin typeface="Consolas" panose="020B0609020204030204" pitchFamily="49" charset="0"/>
              </a:rPr>
              <a:t>);</a:t>
            </a:r>
          </a:p>
          <a:p>
            <a:r>
              <a:rPr lang="en-US" sz="1200" dirty="0" err="1">
                <a:solidFill>
                  <a:srgbClr val="4EC9B0"/>
                </a:solidFill>
                <a:latin typeface="Consolas" panose="020B0609020204030204" pitchFamily="49" charset="0"/>
              </a:rPr>
              <a:t>System</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out</a:t>
            </a:r>
            <a:r>
              <a:rPr lang="en-US" sz="1200" dirty="0" err="1">
                <a:solidFill>
                  <a:srgbClr val="D4D4D4"/>
                </a:solidFill>
                <a:latin typeface="Consolas" panose="020B0609020204030204" pitchFamily="49" charset="0"/>
              </a:rPr>
              <a:t>.</a:t>
            </a:r>
            <a:r>
              <a:rPr lang="en-US" sz="1200" dirty="0" err="1">
                <a:solidFill>
                  <a:srgbClr val="DCDCAA"/>
                </a:solidFill>
                <a:latin typeface="Consolas" panose="020B0609020204030204" pitchFamily="49" charset="0"/>
              </a:rPr>
              <a:t>println</a:t>
            </a:r>
            <a:r>
              <a:rPr lang="en-US" sz="1200" dirty="0">
                <a:solidFill>
                  <a:srgbClr val="D4D4D4"/>
                </a:solidFill>
                <a:latin typeface="Consolas" panose="020B0609020204030204" pitchFamily="49" charset="0"/>
              </a:rPr>
              <a:t>(</a:t>
            </a:r>
            <a:r>
              <a:rPr lang="en-US" sz="1200" dirty="0">
                <a:solidFill>
                  <a:srgbClr val="4FC1FF"/>
                </a:solidFill>
                <a:latin typeface="Consolas" panose="020B0609020204030204" pitchFamily="49" charset="0"/>
              </a:rPr>
              <a:t>s1</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to</a:t>
            </a:r>
            <a:r>
              <a:rPr lang="en-US" sz="1200" dirty="0">
                <a:solidFill>
                  <a:srgbClr val="D4D4D4"/>
                </a:solidFill>
                <a:latin typeface="Consolas" panose="020B0609020204030204" pitchFamily="49" charset="0"/>
              </a:rPr>
              <a:t>(</a:t>
            </a:r>
            <a:r>
              <a:rPr lang="en-US" sz="1200" dirty="0" err="1">
                <a:solidFill>
                  <a:srgbClr val="4EC9B0"/>
                </a:solidFill>
                <a:latin typeface="Consolas" panose="020B0609020204030204" pitchFamily="49" charset="0"/>
              </a:rPr>
              <a:t>Units</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METRE_PER_SECOND</a:t>
            </a:r>
            <a:r>
              <a:rPr lang="en-US" sz="1200" dirty="0">
                <a:solidFill>
                  <a:srgbClr val="D4D4D4"/>
                </a:solidFill>
                <a:latin typeface="Consolas" panose="020B0609020204030204" pitchFamily="49" charset="0"/>
              </a:rPr>
              <a:t>));</a:t>
            </a:r>
          </a:p>
          <a:p>
            <a:r>
              <a:rPr lang="en-US" sz="1200" dirty="0" err="1">
                <a:solidFill>
                  <a:srgbClr val="4EC9B0"/>
                </a:solidFill>
                <a:latin typeface="Consolas" panose="020B0609020204030204" pitchFamily="49" charset="0"/>
              </a:rPr>
              <a:t>System</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out</a:t>
            </a:r>
            <a:r>
              <a:rPr lang="en-US" sz="1200" dirty="0" err="1">
                <a:solidFill>
                  <a:srgbClr val="D4D4D4"/>
                </a:solidFill>
                <a:latin typeface="Consolas" panose="020B0609020204030204" pitchFamily="49" charset="0"/>
              </a:rPr>
              <a:t>.</a:t>
            </a:r>
            <a:r>
              <a:rPr lang="en-US" sz="1200" dirty="0" err="1">
                <a:solidFill>
                  <a:srgbClr val="DCDCAA"/>
                </a:solidFill>
                <a:latin typeface="Consolas" panose="020B0609020204030204" pitchFamily="49" charset="0"/>
              </a:rPr>
              <a:t>println</a:t>
            </a:r>
            <a:r>
              <a:rPr lang="en-US" sz="1200" dirty="0">
                <a:solidFill>
                  <a:srgbClr val="D4D4D4"/>
                </a:solidFill>
                <a:latin typeface="Consolas" panose="020B0609020204030204" pitchFamily="49" charset="0"/>
              </a:rPr>
              <a:t>(</a:t>
            </a:r>
            <a:r>
              <a:rPr lang="en-US" sz="1200" dirty="0">
                <a:solidFill>
                  <a:srgbClr val="4FC1FF"/>
                </a:solidFill>
                <a:latin typeface="Consolas" panose="020B0609020204030204" pitchFamily="49" charset="0"/>
              </a:rPr>
              <a:t>s2</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toSystemUnit</a:t>
            </a:r>
            <a:r>
              <a:rPr lang="en-US" sz="1200" dirty="0">
                <a:solidFill>
                  <a:srgbClr val="D4D4D4"/>
                </a:solidFill>
                <a:latin typeface="Consolas" panose="020B0609020204030204" pitchFamily="49" charset="0"/>
              </a:rPr>
              <a:t>());</a:t>
            </a:r>
          </a:p>
        </p:txBody>
      </p:sp>
      <p:sp>
        <p:nvSpPr>
          <p:cNvPr id="7" name="TextBox 6">
            <a:extLst>
              <a:ext uri="{FF2B5EF4-FFF2-40B4-BE49-F238E27FC236}">
                <a16:creationId xmlns:a16="http://schemas.microsoft.com/office/drawing/2014/main" id="{DFB42D6D-4B23-47C4-BE05-78EC17F3469E}"/>
              </a:ext>
            </a:extLst>
          </p:cNvPr>
          <p:cNvSpPr txBox="1"/>
          <p:nvPr/>
        </p:nvSpPr>
        <p:spPr>
          <a:xfrm>
            <a:off x="639967" y="3950448"/>
            <a:ext cx="4119561" cy="830997"/>
          </a:xfrm>
          <a:prstGeom prst="rect">
            <a:avLst/>
          </a:prstGeom>
          <a:noFill/>
        </p:spPr>
        <p:txBody>
          <a:bodyPr wrap="square">
            <a:spAutoFit/>
          </a:bodyPr>
          <a:lstStyle>
            <a:defPPr>
              <a:defRPr lang="en-US"/>
            </a:defPPr>
            <a:lvl1pPr>
              <a:defRPr sz="1400" b="0" i="0">
                <a:solidFill>
                  <a:srgbClr val="707880"/>
                </a:solidFill>
                <a:effectLst/>
                <a:latin typeface="Consolas" panose="020B0609020204030204" pitchFamily="49" charset="0"/>
              </a:defRPr>
            </a:lvl1pPr>
          </a:lstStyle>
          <a:p>
            <a:r>
              <a:rPr lang="pt-BR" sz="1200" dirty="0"/>
              <a:t>110 km/h</a:t>
            </a:r>
          </a:p>
          <a:p>
            <a:r>
              <a:rPr lang="pt-BR" sz="1200" dirty="0"/>
              <a:t>70 mi/h</a:t>
            </a:r>
          </a:p>
          <a:p>
            <a:r>
              <a:rPr lang="pt-BR" sz="1200" dirty="0"/>
              <a:t>30.55555555555555555555555555555556 m/s</a:t>
            </a:r>
          </a:p>
          <a:p>
            <a:r>
              <a:rPr lang="pt-BR" sz="1200" dirty="0"/>
              <a:t>31.2928 m/s</a:t>
            </a:r>
            <a:endParaRPr lang="en-US" sz="1200" dirty="0"/>
          </a:p>
        </p:txBody>
      </p:sp>
      <p:cxnSp>
        <p:nvCxnSpPr>
          <p:cNvPr id="8" name="Straight Connector 7">
            <a:extLst>
              <a:ext uri="{FF2B5EF4-FFF2-40B4-BE49-F238E27FC236}">
                <a16:creationId xmlns:a16="http://schemas.microsoft.com/office/drawing/2014/main" id="{2B73982C-045D-4CE7-9C8C-52F960D61347}"/>
              </a:ext>
            </a:extLst>
          </p:cNvPr>
          <p:cNvCxnSpPr>
            <a:cxnSpLocks/>
          </p:cNvCxnSpPr>
          <p:nvPr/>
        </p:nvCxnSpPr>
        <p:spPr>
          <a:xfrm flipV="1">
            <a:off x="428625" y="3852860"/>
            <a:ext cx="8358188" cy="1"/>
          </a:xfrm>
          <a:prstGeom prst="line">
            <a:avLst/>
          </a:prstGeom>
          <a:ln>
            <a:prstDash val="dash"/>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98240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19233FB-27DB-407C-814F-1E0A6B021520}"/>
              </a:ext>
            </a:extLst>
          </p:cNvPr>
          <p:cNvSpPr>
            <a:spLocks noGrp="1"/>
          </p:cNvSpPr>
          <p:nvPr>
            <p:ph type="body" idx="10"/>
          </p:nvPr>
        </p:nvSpPr>
        <p:spPr>
          <a:xfrm>
            <a:off x="644525" y="1267690"/>
            <a:ext cx="5075238" cy="3224795"/>
          </a:xfrm>
        </p:spPr>
        <p:txBody>
          <a:bodyPr/>
          <a:lstStyle/>
          <a:p>
            <a:r>
              <a:rPr lang="en-US" noProof="0" dirty="0">
                <a:solidFill>
                  <a:srgbClr val="FCBF00"/>
                </a:solidFill>
              </a:rPr>
              <a:t>Modern C++ </a:t>
            </a:r>
            <a:r>
              <a:rPr lang="en-US" noProof="0" dirty="0"/>
              <a:t>library</a:t>
            </a:r>
          </a:p>
          <a:p>
            <a:r>
              <a:rPr lang="en-US" noProof="0" dirty="0"/>
              <a:t>Provides </a:t>
            </a:r>
            <a:r>
              <a:rPr lang="en-US" noProof="0" dirty="0">
                <a:solidFill>
                  <a:srgbClr val="FCBF00"/>
                </a:solidFill>
              </a:rPr>
              <a:t>compile-time dimensional analysis and unit/quantity manipulation</a:t>
            </a:r>
          </a:p>
          <a:p>
            <a:pPr lvl="1"/>
            <a:r>
              <a:rPr lang="en-US" sz="1400" noProof="0" dirty="0"/>
              <a:t>no runtime execution or memory storage space cost is introduced</a:t>
            </a:r>
          </a:p>
          <a:p>
            <a:r>
              <a:rPr lang="en-US" noProof="0" dirty="0"/>
              <a:t>Support for quantities and units for </a:t>
            </a:r>
            <a:r>
              <a:rPr lang="en-US" noProof="0" dirty="0">
                <a:solidFill>
                  <a:srgbClr val="FCBF00"/>
                </a:solidFill>
              </a:rPr>
              <a:t>arbitrary unit system models </a:t>
            </a:r>
            <a:r>
              <a:rPr lang="en-US" noProof="0" dirty="0"/>
              <a:t>and </a:t>
            </a:r>
            <a:r>
              <a:rPr lang="en-US" noProof="0" dirty="0">
                <a:solidFill>
                  <a:srgbClr val="FCBF00"/>
                </a:solidFill>
              </a:rPr>
              <a:t>arbitrary value types</a:t>
            </a:r>
          </a:p>
          <a:p>
            <a:r>
              <a:rPr lang="en-US" dirty="0"/>
              <a:t>Planned for the </a:t>
            </a:r>
            <a:r>
              <a:rPr lang="en-US" dirty="0">
                <a:solidFill>
                  <a:srgbClr val="FCBF00"/>
                </a:solidFill>
              </a:rPr>
              <a:t>ISO standardization </a:t>
            </a:r>
            <a:r>
              <a:rPr lang="en-US" dirty="0"/>
              <a:t>as a part of the </a:t>
            </a:r>
            <a:r>
              <a:rPr lang="en-US" dirty="0">
                <a:solidFill>
                  <a:srgbClr val="FCBF00"/>
                </a:solidFill>
              </a:rPr>
              <a:t>C++23/26</a:t>
            </a:r>
            <a:endParaRPr lang="en-US" noProof="0" dirty="0">
              <a:solidFill>
                <a:srgbClr val="FCBF00"/>
              </a:solidFill>
            </a:endParaRPr>
          </a:p>
        </p:txBody>
      </p:sp>
      <p:sp>
        <p:nvSpPr>
          <p:cNvPr id="3" name="Slide Number Placeholder 2">
            <a:extLst>
              <a:ext uri="{FF2B5EF4-FFF2-40B4-BE49-F238E27FC236}">
                <a16:creationId xmlns:a16="http://schemas.microsoft.com/office/drawing/2014/main" id="{A2C9BE18-3FD1-4186-B24C-397046327D6B}"/>
              </a:ext>
            </a:extLst>
          </p:cNvPr>
          <p:cNvSpPr>
            <a:spLocks noGrp="1"/>
          </p:cNvSpPr>
          <p:nvPr>
            <p:ph type="sldNum" sz="quarter" idx="4"/>
          </p:nvPr>
        </p:nvSpPr>
        <p:spPr/>
        <p:txBody>
          <a:bodyPr/>
          <a:lstStyle/>
          <a:p>
            <a:fld id="{3A707DD9-E92B-45E8-BE0A-E6B2EDF345EB}" type="slidenum">
              <a:rPr lang="en-US" smtClean="0"/>
              <a:pPr/>
              <a:t>24</a:t>
            </a:fld>
            <a:endParaRPr lang="en-US"/>
          </a:p>
        </p:txBody>
      </p:sp>
      <p:sp>
        <p:nvSpPr>
          <p:cNvPr id="12" name="Text Placeholder 11">
            <a:extLst>
              <a:ext uri="{FF2B5EF4-FFF2-40B4-BE49-F238E27FC236}">
                <a16:creationId xmlns:a16="http://schemas.microsoft.com/office/drawing/2014/main" id="{09B46464-4B0F-408D-8D34-0F17AC275E80}"/>
              </a:ext>
            </a:extLst>
          </p:cNvPr>
          <p:cNvSpPr>
            <a:spLocks noGrp="1"/>
          </p:cNvSpPr>
          <p:nvPr>
            <p:ph type="body" idx="11"/>
          </p:nvPr>
        </p:nvSpPr>
        <p:spPr/>
        <p:txBody>
          <a:bodyPr/>
          <a:lstStyle/>
          <a:p>
            <a:r>
              <a:rPr lang="en-US" noProof="0" dirty="0" err="1"/>
              <a:t>mp</a:t>
            </a:r>
            <a:r>
              <a:rPr lang="en-US" noProof="0" dirty="0"/>
              <a:t>-units</a:t>
            </a:r>
          </a:p>
        </p:txBody>
      </p:sp>
      <p:pic>
        <p:nvPicPr>
          <p:cNvPr id="1026" name="Picture 2" descr="Logo1_Universe">
            <a:extLst>
              <a:ext uri="{FF2B5EF4-FFF2-40B4-BE49-F238E27FC236}">
                <a16:creationId xmlns:a16="http://schemas.microsoft.com/office/drawing/2014/main" id="{9C675071-A1E8-4057-B7F1-A36E64265A90}"/>
              </a:ext>
            </a:extLst>
          </p:cNvPr>
          <p:cNvPicPr>
            <a:picLocks noGrp="1" noChangeAspect="1" noChangeArrowheads="1"/>
          </p:cNvPicPr>
          <p:nvPr>
            <p:ph type="pic" sz="quarter" idx="13"/>
          </p:nvPr>
        </p:nvPicPr>
        <p:blipFill rotWithShape="1">
          <a:blip r:embed="rId2" cstate="print">
            <a:extLst>
              <a:ext uri="{28A0092B-C50C-407E-A947-70E740481C1C}">
                <a14:useLocalDpi xmlns:a14="http://schemas.microsoft.com/office/drawing/2010/main" val="0"/>
              </a:ext>
            </a:extLst>
          </a:blip>
          <a:srcRect l="-5077" t="-43715" r="-4429" b="-38047"/>
          <a:stretch/>
        </p:blipFill>
        <p:spPr bwMode="auto">
          <a:xfrm>
            <a:off x="5777023" y="843078"/>
            <a:ext cx="3366977" cy="3950864"/>
          </a:xfrm>
          <a:prstGeom prst="rect">
            <a:avLst/>
          </a:prstGeom>
          <a:solidFill>
            <a:schemeClr val="bg1">
              <a:lumMod val="75000"/>
            </a:schemeClr>
          </a:solidFill>
        </p:spPr>
      </p:pic>
    </p:spTree>
    <p:extLst>
      <p:ext uri="{BB962C8B-B14F-4D97-AF65-F5344CB8AC3E}">
        <p14:creationId xmlns:p14="http://schemas.microsoft.com/office/powerpoint/2010/main" val="1364252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492F8B-7DE0-41BF-89DB-85CBD534F1E7}"/>
              </a:ext>
            </a:extLst>
          </p:cNvPr>
          <p:cNvSpPr>
            <a:spLocks noGrp="1"/>
          </p:cNvSpPr>
          <p:nvPr>
            <p:ph type="sldNum" sz="quarter" idx="4"/>
          </p:nvPr>
        </p:nvSpPr>
        <p:spPr/>
        <p:txBody>
          <a:bodyPr/>
          <a:lstStyle/>
          <a:p>
            <a:fld id="{3A707DD9-E92B-45E8-BE0A-E6B2EDF345EB}" type="slidenum">
              <a:rPr lang="en-US" smtClean="0"/>
              <a:pPr/>
              <a:t>25</a:t>
            </a:fld>
            <a:endParaRPr lang="en-US"/>
          </a:p>
        </p:txBody>
      </p:sp>
      <p:sp>
        <p:nvSpPr>
          <p:cNvPr id="3" name="Text Placeholder 2">
            <a:extLst>
              <a:ext uri="{FF2B5EF4-FFF2-40B4-BE49-F238E27FC236}">
                <a16:creationId xmlns:a16="http://schemas.microsoft.com/office/drawing/2014/main" id="{0B441510-E4A5-4D4B-9C82-6738FD949856}"/>
              </a:ext>
            </a:extLst>
          </p:cNvPr>
          <p:cNvSpPr>
            <a:spLocks noGrp="1"/>
          </p:cNvSpPr>
          <p:nvPr>
            <p:ph type="body" idx="11"/>
          </p:nvPr>
        </p:nvSpPr>
        <p:spPr/>
        <p:txBody>
          <a:bodyPr/>
          <a:lstStyle/>
          <a:p>
            <a:r>
              <a:rPr lang="en-US" dirty="0" err="1"/>
              <a:t>mp</a:t>
            </a:r>
            <a:r>
              <a:rPr lang="en-US" dirty="0"/>
              <a:t>-units</a:t>
            </a:r>
            <a:endParaRPr lang="en-US" noProof="0" dirty="0"/>
          </a:p>
        </p:txBody>
      </p:sp>
      <p:sp>
        <p:nvSpPr>
          <p:cNvPr id="9" name="TextBox 8">
            <a:extLst>
              <a:ext uri="{FF2B5EF4-FFF2-40B4-BE49-F238E27FC236}">
                <a16:creationId xmlns:a16="http://schemas.microsoft.com/office/drawing/2014/main" id="{9CF393B5-2ECD-49FB-819E-E0DC2F3E4850}"/>
              </a:ext>
            </a:extLst>
          </p:cNvPr>
          <p:cNvSpPr txBox="1"/>
          <p:nvPr/>
        </p:nvSpPr>
        <p:spPr>
          <a:xfrm>
            <a:off x="570321" y="1086868"/>
            <a:ext cx="8068853" cy="1384995"/>
          </a:xfrm>
          <a:prstGeom prst="rect">
            <a:avLst/>
          </a:prstGeom>
          <a:noFill/>
        </p:spPr>
        <p:txBody>
          <a:bodyPr wrap="square">
            <a:spAutoFit/>
          </a:bodyPr>
          <a:lstStyle/>
          <a:p>
            <a:r>
              <a:rPr lang="en-US" sz="1200" dirty="0" err="1">
                <a:solidFill>
                  <a:srgbClr val="569CD6"/>
                </a:solidFill>
                <a:latin typeface="Consolas" panose="020B0609020204030204" pitchFamily="49" charset="0"/>
              </a:rPr>
              <a:t>constexpr</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Speed</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auto</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a:solidFill>
                  <a:srgbClr val="4EC9B0"/>
                </a:solidFill>
                <a:latin typeface="Consolas" panose="020B0609020204030204" pitchFamily="49" charset="0"/>
              </a:rPr>
              <a:t>Length</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auto</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d</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Time</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auto</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t</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return</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d</a:t>
            </a:r>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t</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endParaRPr lang="en-US" sz="1200" dirty="0">
              <a:solidFill>
                <a:srgbClr val="4EC9B0"/>
              </a:solidFill>
              <a:latin typeface="Consolas" panose="020B0609020204030204" pitchFamily="49" charset="0"/>
            </a:endParaRPr>
          </a:p>
          <a:p>
            <a:r>
              <a:rPr lang="en-US" sz="1200" dirty="0">
                <a:solidFill>
                  <a:srgbClr val="4EC9B0"/>
                </a:solidFill>
                <a:latin typeface="Consolas" panose="020B0609020204030204" pitchFamily="49" charset="0"/>
              </a:rPr>
              <a:t>Speed</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auto</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s1</a:t>
            </a:r>
            <a:r>
              <a:rPr lang="en-US" sz="1200" dirty="0">
                <a:solidFill>
                  <a:srgbClr val="D4D4D4"/>
                </a:solidFill>
                <a:latin typeface="Consolas" panose="020B0609020204030204" pitchFamily="49" charset="0"/>
              </a:rPr>
              <a:t> = </a:t>
            </a:r>
            <a:r>
              <a:rPr lang="en-US" sz="1200" dirty="0" err="1">
                <a:solidFill>
                  <a:srgbClr val="DCDCAA"/>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err="1">
                <a:solidFill>
                  <a:srgbClr val="4EC9B0"/>
                </a:solidFill>
                <a:latin typeface="Consolas" panose="020B0609020204030204" pitchFamily="49" charset="0"/>
              </a:rPr>
              <a:t>si</a:t>
            </a:r>
            <a:r>
              <a:rPr lang="en-US" sz="1200" dirty="0">
                <a:solidFill>
                  <a:srgbClr val="D4D4D4"/>
                </a:solidFill>
                <a:latin typeface="Consolas" panose="020B0609020204030204" pitchFamily="49" charset="0"/>
              </a:rPr>
              <a:t>::</a:t>
            </a:r>
            <a:r>
              <a:rPr lang="en-US" sz="1200" dirty="0">
                <a:solidFill>
                  <a:srgbClr val="4EC9B0"/>
                </a:solidFill>
                <a:latin typeface="Consolas" panose="020B0609020204030204" pitchFamily="49" charset="0"/>
              </a:rPr>
              <a:t>length</a:t>
            </a:r>
            <a:r>
              <a:rPr lang="en-US" sz="1200" dirty="0">
                <a:solidFill>
                  <a:srgbClr val="D4D4D4"/>
                </a:solidFill>
                <a:latin typeface="Consolas" panose="020B0609020204030204" pitchFamily="49" charset="0"/>
              </a:rPr>
              <a:t>&lt;</a:t>
            </a:r>
            <a:r>
              <a:rPr lang="en-US" sz="1200" dirty="0" err="1">
                <a:solidFill>
                  <a:srgbClr val="4EC9B0"/>
                </a:solidFill>
                <a:latin typeface="Consolas" panose="020B0609020204030204" pitchFamily="49" charset="0"/>
              </a:rPr>
              <a:t>si</a:t>
            </a:r>
            <a:r>
              <a:rPr lang="en-US" sz="1200" dirty="0">
                <a:solidFill>
                  <a:srgbClr val="D4D4D4"/>
                </a:solidFill>
                <a:latin typeface="Consolas" panose="020B0609020204030204" pitchFamily="49" charset="0"/>
              </a:rPr>
              <a:t>::</a:t>
            </a:r>
            <a:r>
              <a:rPr lang="en-US" sz="1200" dirty="0" err="1">
                <a:solidFill>
                  <a:srgbClr val="4EC9B0"/>
                </a:solidFill>
                <a:latin typeface="Consolas" panose="020B0609020204030204" pitchFamily="49" charset="0"/>
              </a:rPr>
              <a:t>kilometre</a:t>
            </a:r>
            <a:r>
              <a:rPr lang="en-US" sz="1200" dirty="0">
                <a:solidFill>
                  <a:srgbClr val="D4D4D4"/>
                </a:solidFill>
                <a:latin typeface="Consolas" panose="020B0609020204030204" pitchFamily="49" charset="0"/>
              </a:rPr>
              <a:t>&gt;(</a:t>
            </a:r>
            <a:r>
              <a:rPr lang="en-US" sz="1200" dirty="0">
                <a:solidFill>
                  <a:srgbClr val="B5CEA8"/>
                </a:solidFill>
                <a:latin typeface="Consolas" panose="020B0609020204030204" pitchFamily="49" charset="0"/>
              </a:rPr>
              <a:t>220</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si</a:t>
            </a:r>
            <a:r>
              <a:rPr lang="en-US" sz="1200" dirty="0">
                <a:solidFill>
                  <a:srgbClr val="D4D4D4"/>
                </a:solidFill>
                <a:latin typeface="Consolas" panose="020B0609020204030204" pitchFamily="49" charset="0"/>
              </a:rPr>
              <a:t>::</a:t>
            </a:r>
            <a:r>
              <a:rPr lang="en-US" sz="1200" dirty="0">
                <a:solidFill>
                  <a:srgbClr val="4EC9B0"/>
                </a:solidFill>
                <a:latin typeface="Consolas" panose="020B0609020204030204" pitchFamily="49" charset="0"/>
              </a:rPr>
              <a:t>time</a:t>
            </a:r>
            <a:r>
              <a:rPr lang="en-US" sz="1200" dirty="0">
                <a:solidFill>
                  <a:srgbClr val="D4D4D4"/>
                </a:solidFill>
                <a:latin typeface="Consolas" panose="020B0609020204030204" pitchFamily="49" charset="0"/>
              </a:rPr>
              <a:t>&lt;</a:t>
            </a:r>
            <a:r>
              <a:rPr lang="en-US" sz="1200" dirty="0" err="1">
                <a:solidFill>
                  <a:srgbClr val="4EC9B0"/>
                </a:solidFill>
                <a:latin typeface="Consolas" panose="020B0609020204030204" pitchFamily="49" charset="0"/>
              </a:rPr>
              <a:t>si</a:t>
            </a:r>
            <a:r>
              <a:rPr lang="en-US" sz="1200" dirty="0">
                <a:solidFill>
                  <a:srgbClr val="D4D4D4"/>
                </a:solidFill>
                <a:latin typeface="Consolas" panose="020B0609020204030204" pitchFamily="49" charset="0"/>
              </a:rPr>
              <a:t>::</a:t>
            </a:r>
            <a:r>
              <a:rPr lang="en-US" sz="1200" dirty="0">
                <a:solidFill>
                  <a:srgbClr val="4EC9B0"/>
                </a:solidFill>
                <a:latin typeface="Consolas" panose="020B0609020204030204" pitchFamily="49" charset="0"/>
              </a:rPr>
              <a:t>hour</a:t>
            </a:r>
            <a:r>
              <a:rPr lang="en-US" sz="1200" dirty="0">
                <a:solidFill>
                  <a:srgbClr val="D4D4D4"/>
                </a:solidFill>
                <a:latin typeface="Consolas" panose="020B0609020204030204" pitchFamily="49" charset="0"/>
              </a:rPr>
              <a:t>&gt;(</a:t>
            </a:r>
            <a:r>
              <a:rPr lang="en-US" sz="1200" dirty="0">
                <a:solidFill>
                  <a:srgbClr val="B5CEA8"/>
                </a:solidFill>
                <a:latin typeface="Consolas" panose="020B0609020204030204" pitchFamily="49" charset="0"/>
              </a:rPr>
              <a:t>2</a:t>
            </a:r>
            <a:r>
              <a:rPr lang="en-US" sz="1200" dirty="0">
                <a:solidFill>
                  <a:srgbClr val="D4D4D4"/>
                </a:solidFill>
                <a:latin typeface="Consolas" panose="020B0609020204030204" pitchFamily="49" charset="0"/>
              </a:rPr>
              <a:t>));</a:t>
            </a:r>
          </a:p>
          <a:p>
            <a:r>
              <a:rPr lang="en-US" sz="1200" dirty="0">
                <a:solidFill>
                  <a:srgbClr val="4EC9B0"/>
                </a:solidFill>
                <a:latin typeface="Consolas" panose="020B0609020204030204" pitchFamily="49" charset="0"/>
              </a:rPr>
              <a:t>Speed</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auto</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s2</a:t>
            </a:r>
            <a:r>
              <a:rPr lang="en-US" sz="1200" dirty="0">
                <a:solidFill>
                  <a:srgbClr val="D4D4D4"/>
                </a:solidFill>
                <a:latin typeface="Consolas" panose="020B0609020204030204" pitchFamily="49" charset="0"/>
              </a:rPr>
              <a:t> = </a:t>
            </a:r>
            <a:r>
              <a:rPr lang="en-US" sz="1200" dirty="0" err="1">
                <a:solidFill>
                  <a:srgbClr val="DCDCAA"/>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err="1">
                <a:solidFill>
                  <a:srgbClr val="4EC9B0"/>
                </a:solidFill>
                <a:latin typeface="Consolas" panose="020B0609020204030204" pitchFamily="49" charset="0"/>
              </a:rPr>
              <a:t>si</a:t>
            </a:r>
            <a:r>
              <a:rPr lang="en-US" sz="1200" dirty="0">
                <a:solidFill>
                  <a:srgbClr val="D4D4D4"/>
                </a:solidFill>
                <a:latin typeface="Consolas" panose="020B0609020204030204" pitchFamily="49" charset="0"/>
              </a:rPr>
              <a:t>::</a:t>
            </a:r>
            <a:r>
              <a:rPr lang="en-US" sz="1200" dirty="0">
                <a:solidFill>
                  <a:srgbClr val="4EC9B0"/>
                </a:solidFill>
                <a:latin typeface="Consolas" panose="020B0609020204030204" pitchFamily="49" charset="0"/>
              </a:rPr>
              <a:t>length</a:t>
            </a:r>
            <a:r>
              <a:rPr lang="en-US" sz="1200" dirty="0">
                <a:solidFill>
                  <a:srgbClr val="D4D4D4"/>
                </a:solidFill>
                <a:latin typeface="Consolas" panose="020B0609020204030204" pitchFamily="49" charset="0"/>
              </a:rPr>
              <a:t>&lt;</a:t>
            </a:r>
            <a:r>
              <a:rPr lang="en-US" sz="1200" dirty="0" err="1">
                <a:solidFill>
                  <a:srgbClr val="4EC9B0"/>
                </a:solidFill>
                <a:latin typeface="Consolas" panose="020B0609020204030204" pitchFamily="49" charset="0"/>
              </a:rPr>
              <a:t>si</a:t>
            </a:r>
            <a:r>
              <a:rPr lang="en-US" sz="1200" dirty="0">
                <a:solidFill>
                  <a:srgbClr val="D4D4D4"/>
                </a:solidFill>
                <a:latin typeface="Consolas" panose="020B0609020204030204" pitchFamily="49" charset="0"/>
              </a:rPr>
              <a:t>::</a:t>
            </a:r>
            <a:r>
              <a:rPr lang="en-US" sz="1200" dirty="0">
                <a:solidFill>
                  <a:srgbClr val="4EC9B0"/>
                </a:solidFill>
                <a:latin typeface="Consolas" panose="020B0609020204030204" pitchFamily="49" charset="0"/>
              </a:rPr>
              <a:t>international</a:t>
            </a:r>
            <a:r>
              <a:rPr lang="en-US" sz="1200" dirty="0">
                <a:solidFill>
                  <a:srgbClr val="D4D4D4"/>
                </a:solidFill>
                <a:latin typeface="Consolas" panose="020B0609020204030204" pitchFamily="49" charset="0"/>
              </a:rPr>
              <a:t>::</a:t>
            </a:r>
            <a:r>
              <a:rPr lang="en-US" sz="1200" dirty="0">
                <a:solidFill>
                  <a:srgbClr val="4EC9B0"/>
                </a:solidFill>
                <a:latin typeface="Consolas" panose="020B0609020204030204" pitchFamily="49" charset="0"/>
              </a:rPr>
              <a:t>mile</a:t>
            </a:r>
            <a:r>
              <a:rPr lang="en-US" sz="1200" dirty="0">
                <a:solidFill>
                  <a:srgbClr val="D4D4D4"/>
                </a:solidFill>
                <a:latin typeface="Consolas" panose="020B0609020204030204" pitchFamily="49" charset="0"/>
              </a:rPr>
              <a:t>&gt;(</a:t>
            </a:r>
            <a:r>
              <a:rPr lang="en-US" sz="1200" dirty="0">
                <a:solidFill>
                  <a:srgbClr val="B5CEA8"/>
                </a:solidFill>
                <a:latin typeface="Consolas" panose="020B0609020204030204" pitchFamily="49" charset="0"/>
              </a:rPr>
              <a:t>140</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si</a:t>
            </a:r>
            <a:r>
              <a:rPr lang="en-US" sz="1200" dirty="0">
                <a:solidFill>
                  <a:srgbClr val="D4D4D4"/>
                </a:solidFill>
                <a:latin typeface="Consolas" panose="020B0609020204030204" pitchFamily="49" charset="0"/>
              </a:rPr>
              <a:t>::</a:t>
            </a:r>
            <a:r>
              <a:rPr lang="en-US" sz="1200" dirty="0">
                <a:solidFill>
                  <a:srgbClr val="4EC9B0"/>
                </a:solidFill>
                <a:latin typeface="Consolas" panose="020B0609020204030204" pitchFamily="49" charset="0"/>
              </a:rPr>
              <a:t>time</a:t>
            </a:r>
            <a:r>
              <a:rPr lang="en-US" sz="1200" dirty="0">
                <a:solidFill>
                  <a:srgbClr val="D4D4D4"/>
                </a:solidFill>
                <a:latin typeface="Consolas" panose="020B0609020204030204" pitchFamily="49" charset="0"/>
              </a:rPr>
              <a:t>&lt;</a:t>
            </a:r>
            <a:r>
              <a:rPr lang="en-US" sz="1200" dirty="0" err="1">
                <a:solidFill>
                  <a:srgbClr val="4EC9B0"/>
                </a:solidFill>
                <a:latin typeface="Consolas" panose="020B0609020204030204" pitchFamily="49" charset="0"/>
              </a:rPr>
              <a:t>si</a:t>
            </a:r>
            <a:r>
              <a:rPr lang="en-US" sz="1200" dirty="0">
                <a:solidFill>
                  <a:srgbClr val="D4D4D4"/>
                </a:solidFill>
                <a:latin typeface="Consolas" panose="020B0609020204030204" pitchFamily="49" charset="0"/>
              </a:rPr>
              <a:t>::</a:t>
            </a:r>
            <a:r>
              <a:rPr lang="en-US" sz="1200" dirty="0">
                <a:solidFill>
                  <a:srgbClr val="4EC9B0"/>
                </a:solidFill>
                <a:latin typeface="Consolas" panose="020B0609020204030204" pitchFamily="49" charset="0"/>
              </a:rPr>
              <a:t>hour</a:t>
            </a:r>
            <a:r>
              <a:rPr lang="en-US" sz="1200" dirty="0">
                <a:solidFill>
                  <a:srgbClr val="D4D4D4"/>
                </a:solidFill>
                <a:latin typeface="Consolas" panose="020B0609020204030204" pitchFamily="49" charset="0"/>
              </a:rPr>
              <a:t>&gt;(</a:t>
            </a:r>
            <a:r>
              <a:rPr lang="en-US" sz="1200" dirty="0">
                <a:solidFill>
                  <a:srgbClr val="B5CEA8"/>
                </a:solidFill>
                <a:latin typeface="Consolas" panose="020B0609020204030204" pitchFamily="49" charset="0"/>
              </a:rPr>
              <a:t>2</a:t>
            </a:r>
            <a:r>
              <a:rPr lang="en-US" sz="12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96722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492F8B-7DE0-41BF-89DB-85CBD534F1E7}"/>
              </a:ext>
            </a:extLst>
          </p:cNvPr>
          <p:cNvSpPr>
            <a:spLocks noGrp="1"/>
          </p:cNvSpPr>
          <p:nvPr>
            <p:ph type="sldNum" sz="quarter" idx="4"/>
          </p:nvPr>
        </p:nvSpPr>
        <p:spPr/>
        <p:txBody>
          <a:bodyPr/>
          <a:lstStyle/>
          <a:p>
            <a:fld id="{3A707DD9-E92B-45E8-BE0A-E6B2EDF345EB}" type="slidenum">
              <a:rPr lang="en-US" smtClean="0"/>
              <a:pPr/>
              <a:t>26</a:t>
            </a:fld>
            <a:endParaRPr lang="en-US"/>
          </a:p>
        </p:txBody>
      </p:sp>
      <p:sp>
        <p:nvSpPr>
          <p:cNvPr id="3" name="Text Placeholder 2">
            <a:extLst>
              <a:ext uri="{FF2B5EF4-FFF2-40B4-BE49-F238E27FC236}">
                <a16:creationId xmlns:a16="http://schemas.microsoft.com/office/drawing/2014/main" id="{0B441510-E4A5-4D4B-9C82-6738FD949856}"/>
              </a:ext>
            </a:extLst>
          </p:cNvPr>
          <p:cNvSpPr>
            <a:spLocks noGrp="1"/>
          </p:cNvSpPr>
          <p:nvPr>
            <p:ph type="body" idx="11"/>
          </p:nvPr>
        </p:nvSpPr>
        <p:spPr/>
        <p:txBody>
          <a:bodyPr/>
          <a:lstStyle/>
          <a:p>
            <a:r>
              <a:rPr lang="en-US" dirty="0" err="1"/>
              <a:t>mp</a:t>
            </a:r>
            <a:r>
              <a:rPr lang="en-US" dirty="0"/>
              <a:t>-units</a:t>
            </a:r>
          </a:p>
        </p:txBody>
      </p:sp>
      <p:sp>
        <p:nvSpPr>
          <p:cNvPr id="9" name="TextBox 8">
            <a:extLst>
              <a:ext uri="{FF2B5EF4-FFF2-40B4-BE49-F238E27FC236}">
                <a16:creationId xmlns:a16="http://schemas.microsoft.com/office/drawing/2014/main" id="{9CF393B5-2ECD-49FB-819E-E0DC2F3E4850}"/>
              </a:ext>
            </a:extLst>
          </p:cNvPr>
          <p:cNvSpPr txBox="1"/>
          <p:nvPr/>
        </p:nvSpPr>
        <p:spPr>
          <a:xfrm>
            <a:off x="570321" y="1086868"/>
            <a:ext cx="8068853" cy="2308324"/>
          </a:xfrm>
          <a:prstGeom prst="rect">
            <a:avLst/>
          </a:prstGeom>
          <a:noFill/>
        </p:spPr>
        <p:txBody>
          <a:bodyPr wrap="square">
            <a:spAutoFit/>
          </a:bodyPr>
          <a:lstStyle/>
          <a:p>
            <a:r>
              <a:rPr lang="en-US" sz="1200" dirty="0" err="1">
                <a:solidFill>
                  <a:srgbClr val="569CD6"/>
                </a:solidFill>
                <a:latin typeface="Consolas" panose="020B0609020204030204" pitchFamily="49" charset="0"/>
              </a:rPr>
              <a:t>constexpr</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Speed</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auto</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a:solidFill>
                  <a:srgbClr val="4EC9B0"/>
                </a:solidFill>
                <a:latin typeface="Consolas" panose="020B0609020204030204" pitchFamily="49" charset="0"/>
              </a:rPr>
              <a:t>Length</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auto</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d</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Time</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auto</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t</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return</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d</a:t>
            </a:r>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t</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endParaRPr lang="en-US" sz="1200" dirty="0">
              <a:solidFill>
                <a:srgbClr val="4EC9B0"/>
              </a:solidFill>
              <a:latin typeface="Consolas" panose="020B0609020204030204" pitchFamily="49" charset="0"/>
            </a:endParaRPr>
          </a:p>
          <a:p>
            <a:r>
              <a:rPr lang="en-US" sz="1200" dirty="0">
                <a:solidFill>
                  <a:srgbClr val="4EC9B0"/>
                </a:solidFill>
                <a:latin typeface="Consolas" panose="020B0609020204030204" pitchFamily="49" charset="0"/>
              </a:rPr>
              <a:t>Speed</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auto</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s1</a:t>
            </a:r>
            <a:r>
              <a:rPr lang="en-US" sz="1200" dirty="0">
                <a:solidFill>
                  <a:srgbClr val="D4D4D4"/>
                </a:solidFill>
                <a:latin typeface="Consolas" panose="020B0609020204030204" pitchFamily="49" charset="0"/>
              </a:rPr>
              <a:t> = </a:t>
            </a:r>
            <a:r>
              <a:rPr lang="en-US" sz="1200" dirty="0" err="1">
                <a:solidFill>
                  <a:srgbClr val="DCDCAA"/>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a:solidFill>
                  <a:srgbClr val="B5CEA8"/>
                </a:solidFill>
                <a:latin typeface="Consolas" panose="020B0609020204030204" pitchFamily="49" charset="0"/>
              </a:rPr>
              <a:t>220_q_km</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2_q_h</a:t>
            </a:r>
            <a:r>
              <a:rPr lang="en-US" sz="1200" dirty="0">
                <a:solidFill>
                  <a:srgbClr val="D4D4D4"/>
                </a:solidFill>
                <a:latin typeface="Consolas" panose="020B0609020204030204" pitchFamily="49" charset="0"/>
              </a:rPr>
              <a:t>);</a:t>
            </a:r>
          </a:p>
          <a:p>
            <a:r>
              <a:rPr lang="en-US" sz="1200" dirty="0">
                <a:solidFill>
                  <a:srgbClr val="4EC9B0"/>
                </a:solidFill>
                <a:latin typeface="Consolas" panose="020B0609020204030204" pitchFamily="49" charset="0"/>
              </a:rPr>
              <a:t>Speed</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auto</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s2</a:t>
            </a:r>
            <a:r>
              <a:rPr lang="en-US" sz="1200" dirty="0">
                <a:solidFill>
                  <a:srgbClr val="D4D4D4"/>
                </a:solidFill>
                <a:latin typeface="Consolas" panose="020B0609020204030204" pitchFamily="49" charset="0"/>
              </a:rPr>
              <a:t> = </a:t>
            </a:r>
            <a:r>
              <a:rPr lang="en-US" sz="1200" dirty="0" err="1">
                <a:solidFill>
                  <a:srgbClr val="DCDCAA"/>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a:solidFill>
                  <a:srgbClr val="B5CEA8"/>
                </a:solidFill>
                <a:latin typeface="Consolas" panose="020B0609020204030204" pitchFamily="49" charset="0"/>
              </a:rPr>
              <a:t>140_q_mi</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2_q_h</a:t>
            </a:r>
            <a:r>
              <a:rPr lang="en-US" sz="1200" dirty="0">
                <a:solidFill>
                  <a:srgbClr val="D4D4D4"/>
                </a:solidFill>
                <a:latin typeface="Consolas" panose="020B0609020204030204" pitchFamily="49" charset="0"/>
              </a:rPr>
              <a:t>);</a:t>
            </a:r>
          </a:p>
          <a:p>
            <a:pPr algn="l"/>
            <a:endParaRPr lang="en-US" sz="1200" dirty="0">
              <a:solidFill>
                <a:srgbClr val="C5C8C6"/>
              </a:solidFill>
              <a:latin typeface="Consolas" panose="020B0609020204030204" pitchFamily="49" charset="0"/>
            </a:endParaRPr>
          </a:p>
          <a:p>
            <a:r>
              <a:rPr lang="en-US" sz="1200" dirty="0">
                <a:solidFill>
                  <a:srgbClr val="4EC9B0"/>
                </a:solidFill>
                <a:latin typeface="Consolas" panose="020B0609020204030204" pitchFamily="49" charset="0"/>
              </a:rPr>
              <a:t>std</a:t>
            </a:r>
            <a:r>
              <a:rPr lang="en-US" sz="1200" dirty="0">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cout</a:t>
            </a:r>
            <a:r>
              <a:rPr lang="en-US" sz="1200" dirty="0">
                <a:solidFill>
                  <a:srgbClr val="D4D4D4"/>
                </a:solidFill>
                <a:latin typeface="Consolas" panose="020B0609020204030204" pitchFamily="49" charset="0"/>
              </a:rPr>
              <a:t> &lt;&lt; </a:t>
            </a:r>
            <a:r>
              <a:rPr lang="en-US" sz="1200" dirty="0">
                <a:solidFill>
                  <a:srgbClr val="9CDCFE"/>
                </a:solidFill>
                <a:latin typeface="Consolas" panose="020B0609020204030204" pitchFamily="49" charset="0"/>
              </a:rPr>
              <a:t>s1</a:t>
            </a:r>
            <a:r>
              <a:rPr lang="en-US" sz="1200" dirty="0">
                <a:solidFill>
                  <a:srgbClr val="D4D4D4"/>
                </a:solidFill>
                <a:latin typeface="Consolas" panose="020B0609020204030204" pitchFamily="49" charset="0"/>
              </a:rPr>
              <a:t> &lt;&lt; </a:t>
            </a:r>
            <a:r>
              <a:rPr lang="en-US" sz="1200" dirty="0">
                <a:solidFill>
                  <a:srgbClr val="CE9178"/>
                </a:solidFill>
                <a:latin typeface="Consolas" panose="020B0609020204030204" pitchFamily="49" charset="0"/>
              </a:rPr>
              <a:t>'</a:t>
            </a:r>
            <a:r>
              <a:rPr lang="en-US" sz="1200" dirty="0">
                <a:solidFill>
                  <a:srgbClr val="D7BA7D"/>
                </a:solidFill>
                <a:latin typeface="Consolas" panose="020B0609020204030204" pitchFamily="49" charset="0"/>
              </a:rPr>
              <a:t>\n</a:t>
            </a:r>
            <a:r>
              <a:rPr lang="en-US" sz="1200" dirty="0">
                <a:solidFill>
                  <a:srgbClr val="CE9178"/>
                </a:solidFill>
                <a:latin typeface="Consolas" panose="020B0609020204030204" pitchFamily="49" charset="0"/>
              </a:rPr>
              <a:t>'</a:t>
            </a:r>
            <a:r>
              <a:rPr lang="en-US" sz="1200" dirty="0">
                <a:solidFill>
                  <a:srgbClr val="D4D4D4"/>
                </a:solidFill>
                <a:latin typeface="Consolas" panose="020B0609020204030204" pitchFamily="49" charset="0"/>
              </a:rPr>
              <a:t>;</a:t>
            </a:r>
          </a:p>
          <a:p>
            <a:r>
              <a:rPr lang="en-US" sz="1200" dirty="0">
                <a:solidFill>
                  <a:srgbClr val="4EC9B0"/>
                </a:solidFill>
                <a:latin typeface="Consolas" panose="020B0609020204030204" pitchFamily="49" charset="0"/>
              </a:rPr>
              <a:t>std</a:t>
            </a:r>
            <a:r>
              <a:rPr lang="en-US" sz="1200" dirty="0">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cout</a:t>
            </a:r>
            <a:r>
              <a:rPr lang="en-US" sz="1200" dirty="0">
                <a:solidFill>
                  <a:srgbClr val="D4D4D4"/>
                </a:solidFill>
                <a:latin typeface="Consolas" panose="020B0609020204030204" pitchFamily="49" charset="0"/>
              </a:rPr>
              <a:t> &lt;&lt; </a:t>
            </a:r>
            <a:r>
              <a:rPr lang="en-US" sz="1200" dirty="0">
                <a:solidFill>
                  <a:srgbClr val="9CDCFE"/>
                </a:solidFill>
                <a:latin typeface="Consolas" panose="020B0609020204030204" pitchFamily="49" charset="0"/>
              </a:rPr>
              <a:t>s2</a:t>
            </a:r>
            <a:r>
              <a:rPr lang="en-US" sz="1200" dirty="0">
                <a:solidFill>
                  <a:srgbClr val="D4D4D4"/>
                </a:solidFill>
                <a:latin typeface="Consolas" panose="020B0609020204030204" pitchFamily="49" charset="0"/>
              </a:rPr>
              <a:t> &lt;&lt; </a:t>
            </a:r>
            <a:r>
              <a:rPr lang="en-US" sz="1200" dirty="0">
                <a:solidFill>
                  <a:srgbClr val="CE9178"/>
                </a:solidFill>
                <a:latin typeface="Consolas" panose="020B0609020204030204" pitchFamily="49" charset="0"/>
              </a:rPr>
              <a:t>'</a:t>
            </a:r>
            <a:r>
              <a:rPr lang="en-US" sz="1200" dirty="0">
                <a:solidFill>
                  <a:srgbClr val="D7BA7D"/>
                </a:solidFill>
                <a:latin typeface="Consolas" panose="020B0609020204030204" pitchFamily="49" charset="0"/>
              </a:rPr>
              <a:t>\n</a:t>
            </a:r>
            <a:r>
              <a:rPr lang="en-US" sz="1200" dirty="0">
                <a:solidFill>
                  <a:srgbClr val="CE9178"/>
                </a:solidFill>
                <a:latin typeface="Consolas" panose="020B0609020204030204" pitchFamily="49" charset="0"/>
              </a:rPr>
              <a:t>'</a:t>
            </a:r>
            <a:r>
              <a:rPr lang="en-US" sz="1200" dirty="0">
                <a:solidFill>
                  <a:srgbClr val="D4D4D4"/>
                </a:solidFill>
                <a:latin typeface="Consolas" panose="020B0609020204030204" pitchFamily="49" charset="0"/>
              </a:rPr>
              <a:t>;</a:t>
            </a:r>
          </a:p>
          <a:p>
            <a:r>
              <a:rPr lang="en-US" sz="1200" dirty="0">
                <a:solidFill>
                  <a:srgbClr val="4EC9B0"/>
                </a:solidFill>
                <a:latin typeface="Consolas" panose="020B0609020204030204" pitchFamily="49" charset="0"/>
              </a:rPr>
              <a:t>std</a:t>
            </a:r>
            <a:r>
              <a:rPr lang="en-US" sz="1200" dirty="0">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cout</a:t>
            </a:r>
            <a:r>
              <a:rPr lang="en-US" sz="1200" dirty="0">
                <a:solidFill>
                  <a:srgbClr val="D4D4D4"/>
                </a:solidFill>
                <a:latin typeface="Consolas" panose="020B0609020204030204" pitchFamily="49" charset="0"/>
              </a:rPr>
              <a:t> &lt;&lt; </a:t>
            </a:r>
            <a:r>
              <a:rPr lang="en-US" sz="1200" dirty="0" err="1">
                <a:solidFill>
                  <a:srgbClr val="DCDCAA"/>
                </a:solidFill>
                <a:latin typeface="Consolas" panose="020B0609020204030204" pitchFamily="49" charset="0"/>
              </a:rPr>
              <a:t>quantity_cast</a:t>
            </a:r>
            <a:r>
              <a:rPr lang="en-US" sz="1200" dirty="0">
                <a:solidFill>
                  <a:srgbClr val="D4D4D4"/>
                </a:solidFill>
                <a:latin typeface="Consolas" panose="020B0609020204030204" pitchFamily="49" charset="0"/>
              </a:rPr>
              <a:t>&lt;</a:t>
            </a:r>
            <a:r>
              <a:rPr lang="en-US" sz="1200" dirty="0" err="1">
                <a:solidFill>
                  <a:srgbClr val="4EC9B0"/>
                </a:solidFill>
                <a:latin typeface="Consolas" panose="020B0609020204030204" pitchFamily="49" charset="0"/>
              </a:rPr>
              <a:t>si</a:t>
            </a:r>
            <a:r>
              <a:rPr lang="en-US" sz="1200" dirty="0">
                <a:solidFill>
                  <a:srgbClr val="D4D4D4"/>
                </a:solidFill>
                <a:latin typeface="Consolas" panose="020B0609020204030204" pitchFamily="49" charset="0"/>
              </a:rPr>
              <a:t>::</a:t>
            </a:r>
            <a:r>
              <a:rPr lang="en-US" sz="1200" dirty="0" err="1">
                <a:solidFill>
                  <a:srgbClr val="4EC9B0"/>
                </a:solidFill>
                <a:latin typeface="Consolas" panose="020B0609020204030204" pitchFamily="49" charset="0"/>
              </a:rPr>
              <a:t>metre_per_second</a:t>
            </a:r>
            <a:r>
              <a:rPr lang="en-US" sz="1200" dirty="0">
                <a:solidFill>
                  <a:srgbClr val="D4D4D4"/>
                </a:solidFill>
                <a:latin typeface="Consolas" panose="020B0609020204030204" pitchFamily="49" charset="0"/>
              </a:rPr>
              <a:t>&gt;(</a:t>
            </a:r>
            <a:r>
              <a:rPr lang="en-US" sz="1200" dirty="0">
                <a:solidFill>
                  <a:srgbClr val="9CDCFE"/>
                </a:solidFill>
                <a:latin typeface="Consolas" panose="020B0609020204030204" pitchFamily="49" charset="0"/>
              </a:rPr>
              <a:t>s1</a:t>
            </a:r>
            <a:r>
              <a:rPr lang="en-US" sz="1200" dirty="0">
                <a:solidFill>
                  <a:srgbClr val="D4D4D4"/>
                </a:solidFill>
                <a:latin typeface="Consolas" panose="020B0609020204030204" pitchFamily="49" charset="0"/>
              </a:rPr>
              <a:t>) &lt;&lt; </a:t>
            </a:r>
            <a:r>
              <a:rPr lang="en-US" sz="1200" dirty="0">
                <a:solidFill>
                  <a:srgbClr val="CE9178"/>
                </a:solidFill>
                <a:latin typeface="Consolas" panose="020B0609020204030204" pitchFamily="49" charset="0"/>
              </a:rPr>
              <a:t>'</a:t>
            </a:r>
            <a:r>
              <a:rPr lang="en-US" sz="1200" dirty="0">
                <a:solidFill>
                  <a:srgbClr val="D7BA7D"/>
                </a:solidFill>
                <a:latin typeface="Consolas" panose="020B0609020204030204" pitchFamily="49" charset="0"/>
              </a:rPr>
              <a:t>\n</a:t>
            </a:r>
            <a:r>
              <a:rPr lang="en-US" sz="1200" dirty="0">
                <a:solidFill>
                  <a:srgbClr val="CE9178"/>
                </a:solidFill>
                <a:latin typeface="Consolas" panose="020B0609020204030204" pitchFamily="49" charset="0"/>
              </a:rPr>
              <a:t>'</a:t>
            </a:r>
            <a:r>
              <a:rPr lang="en-US" sz="1200" dirty="0">
                <a:solidFill>
                  <a:srgbClr val="D4D4D4"/>
                </a:solidFill>
                <a:latin typeface="Consolas" panose="020B0609020204030204" pitchFamily="49" charset="0"/>
              </a:rPr>
              <a:t>;</a:t>
            </a:r>
          </a:p>
          <a:p>
            <a:r>
              <a:rPr lang="en-US" sz="1200" dirty="0">
                <a:solidFill>
                  <a:srgbClr val="4EC9B0"/>
                </a:solidFill>
                <a:latin typeface="Consolas" panose="020B0609020204030204" pitchFamily="49" charset="0"/>
              </a:rPr>
              <a:t>std</a:t>
            </a:r>
            <a:r>
              <a:rPr lang="en-US" sz="1200" dirty="0">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cout</a:t>
            </a:r>
            <a:r>
              <a:rPr lang="en-US" sz="1200" dirty="0">
                <a:solidFill>
                  <a:srgbClr val="D4D4D4"/>
                </a:solidFill>
                <a:latin typeface="Consolas" panose="020B0609020204030204" pitchFamily="49" charset="0"/>
              </a:rPr>
              <a:t> &lt;&lt; </a:t>
            </a:r>
            <a:r>
              <a:rPr lang="en-US" sz="1200" dirty="0" err="1">
                <a:solidFill>
                  <a:srgbClr val="DCDCAA"/>
                </a:solidFill>
                <a:latin typeface="Consolas" panose="020B0609020204030204" pitchFamily="49" charset="0"/>
              </a:rPr>
              <a:t>quantity_cast</a:t>
            </a:r>
            <a:r>
              <a:rPr lang="en-US" sz="1200" dirty="0">
                <a:solidFill>
                  <a:srgbClr val="D4D4D4"/>
                </a:solidFill>
                <a:latin typeface="Consolas" panose="020B0609020204030204" pitchFamily="49" charset="0"/>
              </a:rPr>
              <a:t>&lt;</a:t>
            </a:r>
            <a:r>
              <a:rPr lang="en-US" sz="1200" dirty="0" err="1">
                <a:solidFill>
                  <a:srgbClr val="4EC9B0"/>
                </a:solidFill>
                <a:latin typeface="Consolas" panose="020B0609020204030204" pitchFamily="49" charset="0"/>
              </a:rPr>
              <a:t>si</a:t>
            </a:r>
            <a:r>
              <a:rPr lang="en-US" sz="1200" dirty="0">
                <a:solidFill>
                  <a:srgbClr val="D4D4D4"/>
                </a:solidFill>
                <a:latin typeface="Consolas" panose="020B0609020204030204" pitchFamily="49" charset="0"/>
              </a:rPr>
              <a:t>::</a:t>
            </a:r>
            <a:r>
              <a:rPr lang="en-US" sz="1200" dirty="0" err="1">
                <a:solidFill>
                  <a:srgbClr val="4EC9B0"/>
                </a:solidFill>
                <a:latin typeface="Consolas" panose="020B0609020204030204" pitchFamily="49" charset="0"/>
              </a:rPr>
              <a:t>dim_speed</a:t>
            </a:r>
            <a:r>
              <a:rPr lang="en-US" sz="1200" dirty="0">
                <a:solidFill>
                  <a:srgbClr val="D4D4D4"/>
                </a:solidFill>
                <a:latin typeface="Consolas" panose="020B0609020204030204" pitchFamily="49" charset="0"/>
              </a:rPr>
              <a:t>::</a:t>
            </a:r>
            <a:r>
              <a:rPr lang="en-US" sz="1200" dirty="0" err="1">
                <a:solidFill>
                  <a:srgbClr val="4EC9B0"/>
                </a:solidFill>
                <a:latin typeface="Consolas" panose="020B0609020204030204" pitchFamily="49" charset="0"/>
              </a:rPr>
              <a:t>coherent_unit</a:t>
            </a:r>
            <a:r>
              <a:rPr lang="en-US" sz="1200" dirty="0">
                <a:solidFill>
                  <a:srgbClr val="D4D4D4"/>
                </a:solidFill>
                <a:latin typeface="Consolas" panose="020B0609020204030204" pitchFamily="49" charset="0"/>
              </a:rPr>
              <a:t>&gt;(</a:t>
            </a:r>
            <a:r>
              <a:rPr lang="en-US" sz="1200" dirty="0">
                <a:solidFill>
                  <a:srgbClr val="9CDCFE"/>
                </a:solidFill>
                <a:latin typeface="Consolas" panose="020B0609020204030204" pitchFamily="49" charset="0"/>
              </a:rPr>
              <a:t>s2</a:t>
            </a:r>
            <a:r>
              <a:rPr lang="en-US" sz="1200" dirty="0">
                <a:solidFill>
                  <a:srgbClr val="D4D4D4"/>
                </a:solidFill>
                <a:latin typeface="Consolas" panose="020B0609020204030204" pitchFamily="49" charset="0"/>
              </a:rPr>
              <a:t>) &lt;&lt; </a:t>
            </a:r>
            <a:r>
              <a:rPr lang="en-US" sz="1200" dirty="0">
                <a:solidFill>
                  <a:srgbClr val="CE9178"/>
                </a:solidFill>
                <a:latin typeface="Consolas" panose="020B0609020204030204" pitchFamily="49" charset="0"/>
              </a:rPr>
              <a:t>'</a:t>
            </a:r>
            <a:r>
              <a:rPr lang="en-US" sz="1200" dirty="0">
                <a:solidFill>
                  <a:srgbClr val="D7BA7D"/>
                </a:solidFill>
                <a:latin typeface="Consolas" panose="020B0609020204030204" pitchFamily="49" charset="0"/>
              </a:rPr>
              <a:t>\n</a:t>
            </a:r>
            <a:r>
              <a:rPr lang="en-US" sz="1200" dirty="0">
                <a:solidFill>
                  <a:srgbClr val="CE9178"/>
                </a:solidFill>
                <a:latin typeface="Consolas" panose="020B0609020204030204" pitchFamily="49" charset="0"/>
              </a:rPr>
              <a:t>'</a:t>
            </a:r>
            <a:r>
              <a:rPr lang="en-US" sz="1200" dirty="0">
                <a:solidFill>
                  <a:srgbClr val="D4D4D4"/>
                </a:solidFill>
                <a:latin typeface="Consolas" panose="020B0609020204030204" pitchFamily="49" charset="0"/>
              </a:rPr>
              <a:t>;</a:t>
            </a:r>
          </a:p>
        </p:txBody>
      </p:sp>
      <p:sp>
        <p:nvSpPr>
          <p:cNvPr id="6" name="TextBox 5">
            <a:extLst>
              <a:ext uri="{FF2B5EF4-FFF2-40B4-BE49-F238E27FC236}">
                <a16:creationId xmlns:a16="http://schemas.microsoft.com/office/drawing/2014/main" id="{F3787AE7-060C-45F3-8085-C13A6DD82C4B}"/>
              </a:ext>
            </a:extLst>
          </p:cNvPr>
          <p:cNvSpPr txBox="1"/>
          <p:nvPr/>
        </p:nvSpPr>
        <p:spPr>
          <a:xfrm>
            <a:off x="6788150" y="2553241"/>
            <a:ext cx="1960561" cy="830997"/>
          </a:xfrm>
          <a:prstGeom prst="rect">
            <a:avLst/>
          </a:prstGeom>
          <a:noFill/>
        </p:spPr>
        <p:txBody>
          <a:bodyPr wrap="square">
            <a:spAutoFit/>
          </a:bodyPr>
          <a:lstStyle>
            <a:defPPr>
              <a:defRPr lang="en-US"/>
            </a:defPPr>
            <a:lvl1pPr>
              <a:defRPr sz="1400" b="0" i="0">
                <a:solidFill>
                  <a:srgbClr val="707880"/>
                </a:solidFill>
                <a:effectLst/>
                <a:latin typeface="Consolas" panose="020B0609020204030204" pitchFamily="49" charset="0"/>
              </a:defRPr>
            </a:lvl1pPr>
          </a:lstStyle>
          <a:p>
            <a:r>
              <a:rPr lang="en-US" sz="1200" dirty="0"/>
              <a:t>110 km/h</a:t>
            </a:r>
          </a:p>
          <a:p>
            <a:r>
              <a:rPr lang="en-US" sz="1200" dirty="0"/>
              <a:t>70 mi/h</a:t>
            </a:r>
          </a:p>
          <a:p>
            <a:r>
              <a:rPr lang="en-US" sz="1200" dirty="0"/>
              <a:t>30.5556 m/s</a:t>
            </a:r>
          </a:p>
          <a:p>
            <a:r>
              <a:rPr lang="en-US" sz="1200" dirty="0"/>
              <a:t>31.2928 m/s</a:t>
            </a:r>
          </a:p>
        </p:txBody>
      </p:sp>
      <p:cxnSp>
        <p:nvCxnSpPr>
          <p:cNvPr id="18" name="Straight Connector 17">
            <a:extLst>
              <a:ext uri="{FF2B5EF4-FFF2-40B4-BE49-F238E27FC236}">
                <a16:creationId xmlns:a16="http://schemas.microsoft.com/office/drawing/2014/main" id="{033D1956-8750-41B5-8090-675FA49CB33A}"/>
              </a:ext>
            </a:extLst>
          </p:cNvPr>
          <p:cNvCxnSpPr>
            <a:cxnSpLocks/>
          </p:cNvCxnSpPr>
          <p:nvPr/>
        </p:nvCxnSpPr>
        <p:spPr>
          <a:xfrm>
            <a:off x="6631201" y="985838"/>
            <a:ext cx="0" cy="3705225"/>
          </a:xfrm>
          <a:prstGeom prst="line">
            <a:avLst/>
          </a:prstGeom>
          <a:ln>
            <a:prstDash val="dash"/>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15812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A6DE512-003C-8946-A67D-FFA09E13D619}"/>
              </a:ext>
            </a:extLst>
          </p:cNvPr>
          <p:cNvSpPr>
            <a:spLocks noGrp="1"/>
          </p:cNvSpPr>
          <p:nvPr>
            <p:ph type="body" idx="11"/>
          </p:nvPr>
        </p:nvSpPr>
        <p:spPr/>
        <p:txBody>
          <a:bodyPr/>
          <a:lstStyle/>
          <a:p>
            <a:r>
              <a:rPr lang="en-US" noProof="0" dirty="0"/>
              <a:t>Agenda</a:t>
            </a:r>
          </a:p>
        </p:txBody>
      </p:sp>
      <p:sp>
        <p:nvSpPr>
          <p:cNvPr id="5" name="Text Placeholder 4">
            <a:extLst>
              <a:ext uri="{FF2B5EF4-FFF2-40B4-BE49-F238E27FC236}">
                <a16:creationId xmlns:a16="http://schemas.microsoft.com/office/drawing/2014/main" id="{2D569B2D-4BC3-5746-9D9E-2DC9CA327566}"/>
              </a:ext>
            </a:extLst>
          </p:cNvPr>
          <p:cNvSpPr>
            <a:spLocks noGrp="1"/>
          </p:cNvSpPr>
          <p:nvPr>
            <p:ph type="body" idx="14"/>
          </p:nvPr>
        </p:nvSpPr>
        <p:spPr/>
        <p:txBody>
          <a:bodyPr/>
          <a:lstStyle/>
          <a:p>
            <a:r>
              <a:rPr lang="en-US" noProof="0" dirty="0"/>
              <a:t>Motivation</a:t>
            </a:r>
          </a:p>
        </p:txBody>
      </p:sp>
      <p:sp>
        <p:nvSpPr>
          <p:cNvPr id="6" name="Text Placeholder 5">
            <a:extLst>
              <a:ext uri="{FF2B5EF4-FFF2-40B4-BE49-F238E27FC236}">
                <a16:creationId xmlns:a16="http://schemas.microsoft.com/office/drawing/2014/main" id="{06EF260E-1D8D-F543-9258-A0F11C0610C2}"/>
              </a:ext>
            </a:extLst>
          </p:cNvPr>
          <p:cNvSpPr>
            <a:spLocks noGrp="1"/>
          </p:cNvSpPr>
          <p:nvPr>
            <p:ph type="body" idx="15"/>
          </p:nvPr>
        </p:nvSpPr>
        <p:spPr/>
        <p:txBody>
          <a:bodyPr/>
          <a:lstStyle/>
          <a:p>
            <a:r>
              <a:rPr lang="en-US" noProof="0" dirty="0"/>
              <a:t>High-level abstractions</a:t>
            </a:r>
          </a:p>
        </p:txBody>
      </p:sp>
      <p:sp>
        <p:nvSpPr>
          <p:cNvPr id="7" name="Text Placeholder 6">
            <a:extLst>
              <a:ext uri="{FF2B5EF4-FFF2-40B4-BE49-F238E27FC236}">
                <a16:creationId xmlns:a16="http://schemas.microsoft.com/office/drawing/2014/main" id="{66853EB2-827D-1146-97F2-FF1310F73313}"/>
              </a:ext>
            </a:extLst>
          </p:cNvPr>
          <p:cNvSpPr>
            <a:spLocks noGrp="1"/>
          </p:cNvSpPr>
          <p:nvPr>
            <p:ph type="body" idx="16"/>
          </p:nvPr>
        </p:nvSpPr>
        <p:spPr/>
        <p:txBody>
          <a:bodyPr/>
          <a:lstStyle/>
          <a:p>
            <a:r>
              <a:rPr lang="en-US" b="1" noProof="0" dirty="0">
                <a:solidFill>
                  <a:srgbClr val="D35D47"/>
                </a:solidFill>
                <a:latin typeface="+mn-lt"/>
              </a:rPr>
              <a:t>Safety</a:t>
            </a:r>
          </a:p>
        </p:txBody>
      </p:sp>
      <p:sp>
        <p:nvSpPr>
          <p:cNvPr id="8" name="Text Placeholder 7">
            <a:extLst>
              <a:ext uri="{FF2B5EF4-FFF2-40B4-BE49-F238E27FC236}">
                <a16:creationId xmlns:a16="http://schemas.microsoft.com/office/drawing/2014/main" id="{3F2E1A26-CC99-BE40-BA04-9788DB6CC267}"/>
              </a:ext>
            </a:extLst>
          </p:cNvPr>
          <p:cNvSpPr>
            <a:spLocks noGrp="1"/>
          </p:cNvSpPr>
          <p:nvPr>
            <p:ph type="body" idx="17"/>
          </p:nvPr>
        </p:nvSpPr>
        <p:spPr/>
        <p:txBody>
          <a:bodyPr/>
          <a:lstStyle/>
          <a:p>
            <a:r>
              <a:rPr lang="en-US" noProof="0" dirty="0"/>
              <a:t>Efficiency</a:t>
            </a:r>
          </a:p>
        </p:txBody>
      </p:sp>
      <p:sp>
        <p:nvSpPr>
          <p:cNvPr id="2" name="Slide Number Placeholder 1">
            <a:extLst>
              <a:ext uri="{FF2B5EF4-FFF2-40B4-BE49-F238E27FC236}">
                <a16:creationId xmlns:a16="http://schemas.microsoft.com/office/drawing/2014/main" id="{C015B870-E327-C74D-ABBC-3EC9A85A43DC}"/>
              </a:ext>
            </a:extLst>
          </p:cNvPr>
          <p:cNvSpPr>
            <a:spLocks noGrp="1"/>
          </p:cNvSpPr>
          <p:nvPr>
            <p:ph type="sldNum" sz="quarter" idx="4"/>
          </p:nvPr>
        </p:nvSpPr>
        <p:spPr/>
        <p:txBody>
          <a:bodyPr/>
          <a:lstStyle/>
          <a:p>
            <a:fld id="{3A707DD9-E92B-45E8-BE0A-E6B2EDF345EB}" type="slidenum">
              <a:rPr lang="en-US" smtClean="0"/>
              <a:pPr/>
              <a:t>27</a:t>
            </a:fld>
            <a:endParaRPr lang="en-US"/>
          </a:p>
        </p:txBody>
      </p:sp>
      <p:sp>
        <p:nvSpPr>
          <p:cNvPr id="9" name="Oval 8">
            <a:extLst>
              <a:ext uri="{FF2B5EF4-FFF2-40B4-BE49-F238E27FC236}">
                <a16:creationId xmlns:a16="http://schemas.microsoft.com/office/drawing/2014/main" id="{68D8D1EA-260E-4F4A-9AD0-303C3D3D1F53}"/>
              </a:ext>
            </a:extLst>
          </p:cNvPr>
          <p:cNvSpPr/>
          <p:nvPr/>
        </p:nvSpPr>
        <p:spPr>
          <a:xfrm>
            <a:off x="636814" y="2878523"/>
            <a:ext cx="685800" cy="685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p>
        </p:txBody>
      </p:sp>
    </p:spTree>
    <p:extLst>
      <p:ext uri="{BB962C8B-B14F-4D97-AF65-F5344CB8AC3E}">
        <p14:creationId xmlns:p14="http://schemas.microsoft.com/office/powerpoint/2010/main" val="553867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79E57D6-53B0-8C49-8B6E-B9E8DC947737}"/>
              </a:ext>
            </a:extLst>
          </p:cNvPr>
          <p:cNvSpPr>
            <a:spLocks noGrp="1"/>
          </p:cNvSpPr>
          <p:nvPr>
            <p:ph type="body" idx="10"/>
          </p:nvPr>
        </p:nvSpPr>
        <p:spPr/>
        <p:txBody>
          <a:bodyPr/>
          <a:lstStyle/>
          <a:p>
            <a:pPr marL="342900" indent="-342900">
              <a:buFont typeface="Arial" panose="020B0604020202020204" pitchFamily="34" charset="0"/>
              <a:buChar char="•"/>
            </a:pPr>
            <a:r>
              <a:rPr lang="en-US" dirty="0"/>
              <a:t>Ensure that for reordered arguments </a:t>
            </a:r>
            <a:r>
              <a:rPr lang="en-US" dirty="0" err="1">
                <a:solidFill>
                  <a:srgbClr val="FCBF00"/>
                </a:solidFill>
              </a:rPr>
              <a:t>avg_speed</a:t>
            </a:r>
            <a:r>
              <a:rPr lang="en-US" dirty="0">
                <a:solidFill>
                  <a:srgbClr val="FCBF00"/>
                </a:solidFill>
              </a:rPr>
              <a:t>(2 h, 220 km)</a:t>
            </a:r>
            <a:r>
              <a:rPr lang="en-US" dirty="0"/>
              <a:t> returns an error</a:t>
            </a:r>
          </a:p>
          <a:p>
            <a:pPr marL="342900" indent="-342900">
              <a:buFont typeface="Arial" panose="020B0604020202020204" pitchFamily="34" charset="0"/>
              <a:buChar char="•"/>
            </a:pPr>
            <a:r>
              <a:rPr lang="en-US" dirty="0"/>
              <a:t>Ensure that an error is reported when </a:t>
            </a:r>
            <a:r>
              <a:rPr lang="en-US" dirty="0" err="1">
                <a:solidFill>
                  <a:srgbClr val="FCBF00"/>
                </a:solidFill>
              </a:rPr>
              <a:t>avg_speed</a:t>
            </a:r>
            <a:r>
              <a:rPr lang="en-US" dirty="0"/>
              <a:t> returns the result of an invalid calculation</a:t>
            </a:r>
          </a:p>
          <a:p>
            <a:pPr marL="971550" lvl="1" indent="-342900"/>
            <a:r>
              <a:rPr lang="en-US" sz="1400" dirty="0"/>
              <a:t>function multiplies the arguments instead of dividing them</a:t>
            </a:r>
            <a:endParaRPr lang="en-US" dirty="0"/>
          </a:p>
          <a:p>
            <a:pPr marL="971550" lvl="1" indent="-342900"/>
            <a:r>
              <a:rPr lang="en-US" sz="1400" dirty="0"/>
              <a:t>the result is not a quantity of speed</a:t>
            </a:r>
          </a:p>
        </p:txBody>
      </p:sp>
      <p:sp>
        <p:nvSpPr>
          <p:cNvPr id="7" name="Slide Number Placeholder 6">
            <a:extLst>
              <a:ext uri="{FF2B5EF4-FFF2-40B4-BE49-F238E27FC236}">
                <a16:creationId xmlns:a16="http://schemas.microsoft.com/office/drawing/2014/main" id="{F5E6C7D1-989E-894A-B6A4-A4CE3216D530}"/>
              </a:ext>
            </a:extLst>
          </p:cNvPr>
          <p:cNvSpPr>
            <a:spLocks noGrp="1"/>
          </p:cNvSpPr>
          <p:nvPr>
            <p:ph type="sldNum" sz="quarter" idx="4"/>
          </p:nvPr>
        </p:nvSpPr>
        <p:spPr/>
        <p:txBody>
          <a:bodyPr/>
          <a:lstStyle/>
          <a:p>
            <a:fld id="{3A707DD9-E92B-45E8-BE0A-E6B2EDF345EB}" type="slidenum">
              <a:rPr lang="en-US" smtClean="0"/>
              <a:pPr/>
              <a:t>28</a:t>
            </a:fld>
            <a:endParaRPr lang="en-US"/>
          </a:p>
        </p:txBody>
      </p:sp>
      <p:sp>
        <p:nvSpPr>
          <p:cNvPr id="9" name="Text Placeholder 8">
            <a:extLst>
              <a:ext uri="{FF2B5EF4-FFF2-40B4-BE49-F238E27FC236}">
                <a16:creationId xmlns:a16="http://schemas.microsoft.com/office/drawing/2014/main" id="{D458F84C-10FE-024B-9ABA-99B1081D3983}"/>
              </a:ext>
            </a:extLst>
          </p:cNvPr>
          <p:cNvSpPr>
            <a:spLocks noGrp="1"/>
          </p:cNvSpPr>
          <p:nvPr>
            <p:ph type="body" idx="11"/>
          </p:nvPr>
        </p:nvSpPr>
        <p:spPr/>
        <p:txBody>
          <a:bodyPr/>
          <a:lstStyle/>
          <a:p>
            <a:r>
              <a:rPr lang="en-US" noProof="0" dirty="0"/>
              <a:t>Comparison Scenario</a:t>
            </a:r>
          </a:p>
        </p:txBody>
      </p:sp>
    </p:spTree>
    <p:extLst>
      <p:ext uri="{BB962C8B-B14F-4D97-AF65-F5344CB8AC3E}">
        <p14:creationId xmlns:p14="http://schemas.microsoft.com/office/powerpoint/2010/main" val="3243009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492F8B-7DE0-41BF-89DB-85CBD534F1E7}"/>
              </a:ext>
            </a:extLst>
          </p:cNvPr>
          <p:cNvSpPr>
            <a:spLocks noGrp="1"/>
          </p:cNvSpPr>
          <p:nvPr>
            <p:ph type="sldNum" sz="quarter" idx="4"/>
          </p:nvPr>
        </p:nvSpPr>
        <p:spPr/>
        <p:txBody>
          <a:bodyPr/>
          <a:lstStyle/>
          <a:p>
            <a:fld id="{3A707DD9-E92B-45E8-BE0A-E6B2EDF345EB}" type="slidenum">
              <a:rPr lang="en-US" smtClean="0"/>
              <a:pPr/>
              <a:t>29</a:t>
            </a:fld>
            <a:endParaRPr lang="en-US"/>
          </a:p>
        </p:txBody>
      </p:sp>
      <p:sp>
        <p:nvSpPr>
          <p:cNvPr id="3" name="Text Placeholder 2">
            <a:extLst>
              <a:ext uri="{FF2B5EF4-FFF2-40B4-BE49-F238E27FC236}">
                <a16:creationId xmlns:a16="http://schemas.microsoft.com/office/drawing/2014/main" id="{0B441510-E4A5-4D4B-9C82-6738FD949856}"/>
              </a:ext>
            </a:extLst>
          </p:cNvPr>
          <p:cNvSpPr>
            <a:spLocks noGrp="1"/>
          </p:cNvSpPr>
          <p:nvPr>
            <p:ph type="body" idx="11"/>
          </p:nvPr>
        </p:nvSpPr>
        <p:spPr/>
        <p:txBody>
          <a:bodyPr/>
          <a:lstStyle/>
          <a:p>
            <a:r>
              <a:rPr lang="en-US" noProof="0" dirty="0"/>
              <a:t>Pint – reordered arguments</a:t>
            </a:r>
          </a:p>
        </p:txBody>
      </p:sp>
      <p:sp>
        <p:nvSpPr>
          <p:cNvPr id="9" name="TextBox 8">
            <a:extLst>
              <a:ext uri="{FF2B5EF4-FFF2-40B4-BE49-F238E27FC236}">
                <a16:creationId xmlns:a16="http://schemas.microsoft.com/office/drawing/2014/main" id="{9CF393B5-2ECD-49FB-819E-E0DC2F3E4850}"/>
              </a:ext>
            </a:extLst>
          </p:cNvPr>
          <p:cNvSpPr txBox="1"/>
          <p:nvPr/>
        </p:nvSpPr>
        <p:spPr>
          <a:xfrm>
            <a:off x="570322" y="1086868"/>
            <a:ext cx="7767686" cy="1592744"/>
          </a:xfrm>
          <a:prstGeom prst="rect">
            <a:avLst/>
          </a:prstGeom>
          <a:noFill/>
        </p:spPr>
        <p:txBody>
          <a:bodyPr wrap="square">
            <a:spAutoFit/>
          </a:bodyPr>
          <a:lstStyle/>
          <a:p>
            <a:r>
              <a:rPr lang="en-US" sz="1200" dirty="0">
                <a:solidFill>
                  <a:srgbClr val="DCDCAA"/>
                </a:solidFill>
                <a:latin typeface="Consolas" panose="020B0609020204030204" pitchFamily="49" charset="0"/>
              </a:rPr>
              <a:t>@ureg.check</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'[length]'</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'[time]'</a:t>
            </a:r>
            <a:r>
              <a:rPr lang="en-US" sz="1200" dirty="0">
                <a:solidFill>
                  <a:srgbClr val="D4D4D4"/>
                </a:solidFill>
                <a:latin typeface="Consolas" panose="020B0609020204030204" pitchFamily="49" charset="0"/>
              </a:rPr>
              <a:t>)</a:t>
            </a:r>
          </a:p>
          <a:p>
            <a:r>
              <a:rPr lang="en-US" sz="1200" dirty="0">
                <a:solidFill>
                  <a:srgbClr val="569CD6"/>
                </a:solidFill>
                <a:latin typeface="Consolas" panose="020B0609020204030204" pitchFamily="49" charset="0"/>
              </a:rPr>
              <a:t>def</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d</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t</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speed = d / t</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if</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not</a:t>
            </a:r>
            <a:r>
              <a:rPr lang="en-US" sz="1200" dirty="0">
                <a:solidFill>
                  <a:srgbClr val="D4D4D4"/>
                </a:solidFill>
                <a:latin typeface="Consolas" panose="020B0609020204030204" pitchFamily="49" charset="0"/>
              </a:rPr>
              <a:t> </a:t>
            </a:r>
            <a:r>
              <a:rPr lang="en-US" sz="1200" dirty="0" err="1">
                <a:solidFill>
                  <a:srgbClr val="D4D4D4"/>
                </a:solidFill>
                <a:latin typeface="Consolas" panose="020B0609020204030204" pitchFamily="49" charset="0"/>
              </a:rPr>
              <a:t>speed.check</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'[speed]'</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raise</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RuntimeError</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"Not a [speed] dimension"</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return</a:t>
            </a:r>
            <a:r>
              <a:rPr lang="en-US" sz="1200" dirty="0">
                <a:solidFill>
                  <a:srgbClr val="D4D4D4"/>
                </a:solidFill>
                <a:latin typeface="Consolas" panose="020B0609020204030204" pitchFamily="49" charset="0"/>
              </a:rPr>
              <a:t> speed</a:t>
            </a:r>
          </a:p>
          <a:p>
            <a:endParaRPr lang="en-US" sz="1200" dirty="0">
              <a:solidFill>
                <a:srgbClr val="4EC9B0"/>
              </a:solidFill>
              <a:latin typeface="Consolas" panose="020B0609020204030204" pitchFamily="49" charset="0"/>
            </a:endParaRPr>
          </a:p>
          <a:p>
            <a:r>
              <a:rPr lang="en-US" sz="1200" dirty="0">
                <a:solidFill>
                  <a:srgbClr val="D4D4D4"/>
                </a:solidFill>
                <a:latin typeface="Consolas" panose="020B0609020204030204" pitchFamily="49" charset="0"/>
              </a:rPr>
              <a:t>s1 = </a:t>
            </a:r>
            <a:r>
              <a:rPr lang="en-US" sz="1200" dirty="0" err="1">
                <a:solidFill>
                  <a:srgbClr val="D4D4D4"/>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a:solidFill>
                  <a:srgbClr val="B5CEA8"/>
                </a:solidFill>
                <a:latin typeface="Consolas" panose="020B0609020204030204" pitchFamily="49" charset="0"/>
              </a:rPr>
              <a:t>2</a:t>
            </a:r>
            <a:r>
              <a:rPr lang="en-US" sz="1200" dirty="0">
                <a:solidFill>
                  <a:srgbClr val="D4D4D4"/>
                </a:solidFill>
                <a:latin typeface="Consolas" panose="020B0609020204030204" pitchFamily="49" charset="0"/>
              </a:rPr>
              <a:t> * </a:t>
            </a:r>
            <a:r>
              <a:rPr lang="en-US" sz="1200" dirty="0" err="1">
                <a:solidFill>
                  <a:srgbClr val="D4D4D4"/>
                </a:solidFill>
                <a:latin typeface="Consolas" panose="020B0609020204030204" pitchFamily="49" charset="0"/>
              </a:rPr>
              <a:t>ureg.hour</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220</a:t>
            </a:r>
            <a:r>
              <a:rPr lang="en-US" sz="1200" dirty="0">
                <a:solidFill>
                  <a:srgbClr val="D4D4D4"/>
                </a:solidFill>
                <a:latin typeface="Consolas" panose="020B0609020204030204" pitchFamily="49" charset="0"/>
              </a:rPr>
              <a:t> * </a:t>
            </a:r>
            <a:r>
              <a:rPr lang="en-US" sz="1200" dirty="0" err="1">
                <a:solidFill>
                  <a:srgbClr val="D4D4D4"/>
                </a:solidFill>
                <a:latin typeface="Consolas" panose="020B0609020204030204" pitchFamily="49" charset="0"/>
              </a:rPr>
              <a:t>ureg.kilometer</a:t>
            </a:r>
            <a:r>
              <a:rPr lang="en-US" sz="1200" dirty="0">
                <a:solidFill>
                  <a:srgbClr val="D4D4D4"/>
                </a:solidFill>
                <a:latin typeface="Consolas" panose="020B0609020204030204" pitchFamily="49" charset="0"/>
              </a:rPr>
              <a:t>)</a:t>
            </a:r>
          </a:p>
        </p:txBody>
      </p:sp>
      <p:sp>
        <p:nvSpPr>
          <p:cNvPr id="8" name="TextBox 7">
            <a:extLst>
              <a:ext uri="{FF2B5EF4-FFF2-40B4-BE49-F238E27FC236}">
                <a16:creationId xmlns:a16="http://schemas.microsoft.com/office/drawing/2014/main" id="{A4B3C8F2-05F0-4779-93AF-2E1DED04E64C}"/>
              </a:ext>
            </a:extLst>
          </p:cNvPr>
          <p:cNvSpPr txBox="1"/>
          <p:nvPr/>
        </p:nvSpPr>
        <p:spPr>
          <a:xfrm>
            <a:off x="570322" y="3118241"/>
            <a:ext cx="8341863" cy="1015663"/>
          </a:xfrm>
          <a:prstGeom prst="rect">
            <a:avLst/>
          </a:prstGeom>
          <a:noFill/>
        </p:spPr>
        <p:txBody>
          <a:bodyPr wrap="square">
            <a:spAutoFit/>
          </a:bodyPr>
          <a:lstStyle/>
          <a:p>
            <a:r>
              <a:rPr lang="en-US" sz="1000" dirty="0">
                <a:solidFill>
                  <a:srgbClr val="D4D4D4"/>
                </a:solidFill>
                <a:latin typeface="Consolas" panose="020B0609020204030204" pitchFamily="49" charset="0"/>
              </a:rPr>
              <a:t>Traceback (most recent call last):</a:t>
            </a:r>
          </a:p>
          <a:p>
            <a:r>
              <a:rPr lang="en-US" sz="1000" dirty="0">
                <a:solidFill>
                  <a:srgbClr val="D4D4D4"/>
                </a:solidFill>
                <a:latin typeface="Consolas" panose="020B0609020204030204" pitchFamily="49" charset="0"/>
              </a:rPr>
              <a:t>  File "safety_1.py", line 13, in &lt;module&gt;</a:t>
            </a:r>
          </a:p>
          <a:p>
            <a:r>
              <a:rPr lang="en-US" sz="1000" dirty="0">
                <a:solidFill>
                  <a:srgbClr val="D4D4D4"/>
                </a:solidFill>
                <a:latin typeface="Consolas" panose="020B0609020204030204" pitchFamily="49" charset="0"/>
              </a:rPr>
              <a:t>    s1 = </a:t>
            </a:r>
            <a:r>
              <a:rPr lang="en-US" sz="1000" dirty="0" err="1">
                <a:solidFill>
                  <a:srgbClr val="D4D4D4"/>
                </a:solidFill>
                <a:latin typeface="Consolas" panose="020B0609020204030204" pitchFamily="49" charset="0"/>
              </a:rPr>
              <a:t>avg_speed</a:t>
            </a:r>
            <a:r>
              <a:rPr lang="en-US" sz="1000" dirty="0">
                <a:solidFill>
                  <a:srgbClr val="D4D4D4"/>
                </a:solidFill>
                <a:latin typeface="Consolas" panose="020B0609020204030204" pitchFamily="49" charset="0"/>
              </a:rPr>
              <a:t>(2 * </a:t>
            </a:r>
            <a:r>
              <a:rPr lang="en-US" sz="1000" dirty="0" err="1">
                <a:solidFill>
                  <a:srgbClr val="D4D4D4"/>
                </a:solidFill>
                <a:latin typeface="Consolas" panose="020B0609020204030204" pitchFamily="49" charset="0"/>
              </a:rPr>
              <a:t>ureg.hour</a:t>
            </a:r>
            <a:r>
              <a:rPr lang="en-US" sz="1000" dirty="0">
                <a:solidFill>
                  <a:srgbClr val="D4D4D4"/>
                </a:solidFill>
                <a:latin typeface="Consolas" panose="020B0609020204030204" pitchFamily="49" charset="0"/>
              </a:rPr>
              <a:t>, 220 * </a:t>
            </a:r>
            <a:r>
              <a:rPr lang="en-US" sz="1000" dirty="0" err="1">
                <a:solidFill>
                  <a:srgbClr val="D4D4D4"/>
                </a:solidFill>
                <a:latin typeface="Consolas" panose="020B0609020204030204" pitchFamily="49" charset="0"/>
              </a:rPr>
              <a:t>ureg.kilometer</a:t>
            </a:r>
            <a:r>
              <a:rPr lang="en-US" sz="1000" dirty="0">
                <a:solidFill>
                  <a:srgbClr val="D4D4D4"/>
                </a:solidFill>
                <a:latin typeface="Consolas" panose="020B0609020204030204" pitchFamily="49" charset="0"/>
              </a:rPr>
              <a:t>)</a:t>
            </a:r>
          </a:p>
          <a:p>
            <a:r>
              <a:rPr lang="en-US" sz="1000" dirty="0">
                <a:solidFill>
                  <a:srgbClr val="D4D4D4"/>
                </a:solidFill>
                <a:latin typeface="Consolas" panose="020B0609020204030204" pitchFamily="49" charset="0"/>
              </a:rPr>
              <a:t>  File "/home/</a:t>
            </a:r>
            <a:r>
              <a:rPr lang="en-US" sz="1000" dirty="0" err="1">
                <a:solidFill>
                  <a:srgbClr val="D4D4D4"/>
                </a:solidFill>
                <a:latin typeface="Consolas" panose="020B0609020204030204" pitchFamily="49" charset="0"/>
              </a:rPr>
              <a:t>mpusz</a:t>
            </a:r>
            <a:r>
              <a:rPr lang="en-US" sz="1000" dirty="0">
                <a:solidFill>
                  <a:srgbClr val="D4D4D4"/>
                </a:solidFill>
                <a:latin typeface="Consolas" panose="020B0609020204030204" pitchFamily="49" charset="0"/>
              </a:rPr>
              <a:t>/.local/lib/python3.8/site-packages/pint/registry_helpers.py", line 350, in wrapper</a:t>
            </a:r>
          </a:p>
          <a:p>
            <a:r>
              <a:rPr lang="en-US" sz="1000" dirty="0">
                <a:solidFill>
                  <a:srgbClr val="D4D4D4"/>
                </a:solidFill>
                <a:latin typeface="Consolas" panose="020B0609020204030204" pitchFamily="49" charset="0"/>
              </a:rPr>
              <a:t>    raise </a:t>
            </a:r>
            <a:r>
              <a:rPr lang="en-US" sz="1000" dirty="0" err="1">
                <a:solidFill>
                  <a:srgbClr val="D4D4D4"/>
                </a:solidFill>
                <a:latin typeface="Consolas" panose="020B0609020204030204" pitchFamily="49" charset="0"/>
              </a:rPr>
              <a:t>DimensionalityError</a:t>
            </a:r>
            <a:r>
              <a:rPr lang="en-US" sz="1000" dirty="0">
                <a:solidFill>
                  <a:srgbClr val="D4D4D4"/>
                </a:solidFill>
                <a:latin typeface="Consolas" panose="020B0609020204030204" pitchFamily="49" charset="0"/>
              </a:rPr>
              <a:t>(value, "a quantity of", </a:t>
            </a:r>
            <a:r>
              <a:rPr lang="en-US" sz="1000" dirty="0" err="1">
                <a:solidFill>
                  <a:srgbClr val="D4D4D4"/>
                </a:solidFill>
                <a:latin typeface="Consolas" panose="020B0609020204030204" pitchFamily="49" charset="0"/>
              </a:rPr>
              <a:t>val_dim</a:t>
            </a:r>
            <a:r>
              <a:rPr lang="en-US" sz="1000" dirty="0">
                <a:solidFill>
                  <a:srgbClr val="D4D4D4"/>
                </a:solidFill>
                <a:latin typeface="Consolas" panose="020B0609020204030204" pitchFamily="49" charset="0"/>
              </a:rPr>
              <a:t>, dim)</a:t>
            </a:r>
          </a:p>
          <a:p>
            <a:r>
              <a:rPr lang="en-US" sz="1000" dirty="0" err="1">
                <a:solidFill>
                  <a:srgbClr val="D4D4D4"/>
                </a:solidFill>
                <a:latin typeface="Consolas" panose="020B0609020204030204" pitchFamily="49" charset="0"/>
              </a:rPr>
              <a:t>pint.errors.DimensionalityError</a:t>
            </a:r>
            <a:r>
              <a:rPr lang="en-US" sz="1000" dirty="0">
                <a:solidFill>
                  <a:srgbClr val="D4D4D4"/>
                </a:solidFill>
                <a:latin typeface="Consolas" panose="020B0609020204030204" pitchFamily="49" charset="0"/>
              </a:rPr>
              <a:t>: Cannot convert from '2 hour' ([time]) to 'a quantity of' ([length])</a:t>
            </a:r>
          </a:p>
        </p:txBody>
      </p:sp>
      <p:cxnSp>
        <p:nvCxnSpPr>
          <p:cNvPr id="10" name="Straight Connector 9">
            <a:extLst>
              <a:ext uri="{FF2B5EF4-FFF2-40B4-BE49-F238E27FC236}">
                <a16:creationId xmlns:a16="http://schemas.microsoft.com/office/drawing/2014/main" id="{2CDEDA37-DAB7-43BB-84CC-B54BA97AE93B}"/>
              </a:ext>
            </a:extLst>
          </p:cNvPr>
          <p:cNvCxnSpPr>
            <a:cxnSpLocks/>
          </p:cNvCxnSpPr>
          <p:nvPr/>
        </p:nvCxnSpPr>
        <p:spPr>
          <a:xfrm>
            <a:off x="476250" y="2900366"/>
            <a:ext cx="8243888" cy="0"/>
          </a:xfrm>
          <a:prstGeom prst="line">
            <a:avLst/>
          </a:prstGeom>
          <a:ln>
            <a:prstDash val="dash"/>
          </a:ln>
        </p:spPr>
        <p:style>
          <a:lnRef idx="2">
            <a:schemeClr val="accent5"/>
          </a:lnRef>
          <a:fillRef idx="0">
            <a:schemeClr val="accent5"/>
          </a:fillRef>
          <a:effectRef idx="1">
            <a:schemeClr val="accent5"/>
          </a:effectRef>
          <a:fontRef idx="minor">
            <a:schemeClr val="tx1"/>
          </a:fontRef>
        </p:style>
      </p:cxnSp>
      <p:sp>
        <p:nvSpPr>
          <p:cNvPr id="7" name="Rectangle 6">
            <a:extLst>
              <a:ext uri="{FF2B5EF4-FFF2-40B4-BE49-F238E27FC236}">
                <a16:creationId xmlns:a16="http://schemas.microsoft.com/office/drawing/2014/main" id="{3EEA507F-FC94-4E36-B6F2-866F553D83FC}"/>
              </a:ext>
            </a:extLst>
          </p:cNvPr>
          <p:cNvSpPr/>
          <p:nvPr/>
        </p:nvSpPr>
        <p:spPr>
          <a:xfrm rot="20840316">
            <a:off x="6748461" y="4161278"/>
            <a:ext cx="2100263" cy="3809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Runtime Error</a:t>
            </a:r>
          </a:p>
        </p:txBody>
      </p:sp>
    </p:spTree>
    <p:extLst>
      <p:ext uri="{BB962C8B-B14F-4D97-AF65-F5344CB8AC3E}">
        <p14:creationId xmlns:p14="http://schemas.microsoft.com/office/powerpoint/2010/main" val="92655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1B0F3EB9-43AD-420E-98FE-42A84DDE2ED7}"/>
              </a:ext>
            </a:extLst>
          </p:cNvPr>
          <p:cNvSpPr>
            <a:spLocks noGrp="1"/>
          </p:cNvSpPr>
          <p:nvPr>
            <p:ph type="body" idx="13"/>
          </p:nvPr>
        </p:nvSpPr>
        <p:spPr/>
        <p:txBody>
          <a:bodyPr/>
          <a:lstStyle/>
          <a:p>
            <a:r>
              <a:rPr lang="en-US" noProof="0" dirty="0"/>
              <a:t>Modern C++ Evangelist</a:t>
            </a:r>
          </a:p>
        </p:txBody>
      </p:sp>
      <p:sp>
        <p:nvSpPr>
          <p:cNvPr id="10" name="Text Placeholder 9">
            <a:extLst>
              <a:ext uri="{FF2B5EF4-FFF2-40B4-BE49-F238E27FC236}">
                <a16:creationId xmlns:a16="http://schemas.microsoft.com/office/drawing/2014/main" id="{7978A814-92D4-6540-BAB5-680D0299B834}"/>
              </a:ext>
            </a:extLst>
          </p:cNvPr>
          <p:cNvSpPr>
            <a:spLocks noGrp="1"/>
          </p:cNvSpPr>
          <p:nvPr>
            <p:ph type="body" idx="14"/>
          </p:nvPr>
        </p:nvSpPr>
        <p:spPr>
          <a:xfrm>
            <a:off x="587372" y="3521040"/>
            <a:ext cx="2365370" cy="328108"/>
          </a:xfrm>
        </p:spPr>
        <p:txBody>
          <a:bodyPr/>
          <a:lstStyle/>
          <a:p>
            <a:r>
              <a:rPr lang="en-US" noProof="0" dirty="0"/>
              <a:t>Mateusz Pusz</a:t>
            </a:r>
          </a:p>
        </p:txBody>
      </p:sp>
      <p:sp>
        <p:nvSpPr>
          <p:cNvPr id="11" name="Text Placeholder 10">
            <a:extLst>
              <a:ext uri="{FF2B5EF4-FFF2-40B4-BE49-F238E27FC236}">
                <a16:creationId xmlns:a16="http://schemas.microsoft.com/office/drawing/2014/main" id="{2CA7A019-78C3-DA45-9D94-C00050DD2CF1}"/>
              </a:ext>
            </a:extLst>
          </p:cNvPr>
          <p:cNvSpPr>
            <a:spLocks noGrp="1"/>
          </p:cNvSpPr>
          <p:nvPr>
            <p:ph type="body" idx="15"/>
          </p:nvPr>
        </p:nvSpPr>
        <p:spPr>
          <a:xfrm>
            <a:off x="300034" y="3947799"/>
            <a:ext cx="2943912" cy="878840"/>
          </a:xfrm>
        </p:spPr>
        <p:txBody>
          <a:bodyPr>
            <a:normAutofit fontScale="77500" lnSpcReduction="20000"/>
          </a:bodyPr>
          <a:lstStyle/>
          <a:p>
            <a:r>
              <a:rPr lang="en-US" noProof="0" dirty="0"/>
              <a:t>Associate Principal Software Engineer</a:t>
            </a:r>
          </a:p>
          <a:p>
            <a:r>
              <a:rPr lang="en-US" noProof="0" dirty="0"/>
              <a:t>Head of the C++ Competency Center</a:t>
            </a:r>
          </a:p>
          <a:p>
            <a:r>
              <a:rPr lang="en-US" noProof="0" dirty="0"/>
              <a:t>Head of EPAM Global C++ Community</a:t>
            </a:r>
          </a:p>
        </p:txBody>
      </p:sp>
      <p:pic>
        <p:nvPicPr>
          <p:cNvPr id="3" name="Picture Placeholder 2" descr="A person wearing a blue shirt and smiling at the camera&#10;&#10;Description automatically generated">
            <a:extLst>
              <a:ext uri="{FF2B5EF4-FFF2-40B4-BE49-F238E27FC236}">
                <a16:creationId xmlns:a16="http://schemas.microsoft.com/office/drawing/2014/main" id="{0989AD86-3109-4DE4-AD00-36A57B2004CD}"/>
              </a:ext>
            </a:extLst>
          </p:cNvPr>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rcRect/>
          <a:stretch>
            <a:fillRect/>
          </a:stretch>
        </p:blipFill>
        <p:spPr>
          <a:xfrm>
            <a:off x="873294" y="1381313"/>
            <a:ext cx="1828800" cy="1828800"/>
          </a:xfrm>
        </p:spPr>
      </p:pic>
      <p:sp>
        <p:nvSpPr>
          <p:cNvPr id="13" name="Text Placeholder 12">
            <a:extLst>
              <a:ext uri="{FF2B5EF4-FFF2-40B4-BE49-F238E27FC236}">
                <a16:creationId xmlns:a16="http://schemas.microsoft.com/office/drawing/2014/main" id="{85F1F6E4-B35D-C94B-93BF-39ABA3A1A2D6}"/>
              </a:ext>
            </a:extLst>
          </p:cNvPr>
          <p:cNvSpPr>
            <a:spLocks noGrp="1"/>
          </p:cNvSpPr>
          <p:nvPr>
            <p:ph type="body" sz="quarter" idx="17"/>
          </p:nvPr>
        </p:nvSpPr>
        <p:spPr/>
        <p:txBody>
          <a:bodyPr/>
          <a:lstStyle/>
          <a:p>
            <a:pPr marL="285750" indent="-285750">
              <a:buFont typeface="Arial" panose="020B0604020202020204" pitchFamily="34" charset="0"/>
              <a:buChar char="•"/>
            </a:pPr>
            <a:r>
              <a:rPr lang="en-US" noProof="0" dirty="0"/>
              <a:t>Hacking C++ for more than 15 years for fun and living</a:t>
            </a:r>
          </a:p>
          <a:p>
            <a:pPr marL="285750" indent="-285750">
              <a:buFont typeface="Arial" panose="020B0604020202020204" pitchFamily="34" charset="0"/>
              <a:buChar char="•"/>
            </a:pPr>
            <a:r>
              <a:rPr lang="en-US" noProof="0" dirty="0"/>
              <a:t>Trainer, coach, mentor, consultant, and conference speaker</a:t>
            </a:r>
          </a:p>
          <a:p>
            <a:pPr marL="285750" indent="-285750">
              <a:buFont typeface="Arial" panose="020B0604020202020204" pitchFamily="34" charset="0"/>
              <a:buChar char="•"/>
            </a:pPr>
            <a:r>
              <a:rPr lang="en-US" noProof="0" dirty="0"/>
              <a:t>Active voting member and contributor of the ISO C++ Committee (WG21)</a:t>
            </a:r>
          </a:p>
          <a:p>
            <a:pPr marL="285750" indent="-285750">
              <a:buFont typeface="Arial" panose="020B0604020202020204" pitchFamily="34" charset="0"/>
              <a:buChar char="•"/>
            </a:pPr>
            <a:r>
              <a:rPr lang="en-US" noProof="0" dirty="0"/>
              <a:t>MISRA C++ member</a:t>
            </a:r>
          </a:p>
          <a:p>
            <a:pPr marL="285750" indent="-285750">
              <a:buFont typeface="Arial" panose="020B0604020202020204" pitchFamily="34" charset="0"/>
              <a:buChar char="•"/>
            </a:pPr>
            <a:r>
              <a:rPr lang="en-US" noProof="0" dirty="0"/>
              <a:t>Mainly interested in code performance, low latency, safety, and maintainability</a:t>
            </a:r>
          </a:p>
        </p:txBody>
      </p:sp>
      <p:sp>
        <p:nvSpPr>
          <p:cNvPr id="7" name="Slide Number Placeholder 6">
            <a:extLst>
              <a:ext uri="{FF2B5EF4-FFF2-40B4-BE49-F238E27FC236}">
                <a16:creationId xmlns:a16="http://schemas.microsoft.com/office/drawing/2014/main" id="{C6C639E7-6152-5342-AE51-740ED64270CA}"/>
              </a:ext>
            </a:extLst>
          </p:cNvPr>
          <p:cNvSpPr>
            <a:spLocks noGrp="1"/>
          </p:cNvSpPr>
          <p:nvPr>
            <p:ph type="sldNum" sz="quarter" idx="4"/>
          </p:nvPr>
        </p:nvSpPr>
        <p:spPr/>
        <p:txBody>
          <a:bodyPr/>
          <a:lstStyle/>
          <a:p>
            <a:fld id="{3A707DD9-E92B-45E8-BE0A-E6B2EDF345EB}" type="slidenum">
              <a:rPr lang="en-US" smtClean="0"/>
              <a:pPr/>
              <a:t>3</a:t>
            </a:fld>
            <a:endParaRPr lang="en-US" dirty="0"/>
          </a:p>
        </p:txBody>
      </p:sp>
      <p:sp>
        <p:nvSpPr>
          <p:cNvPr id="8" name="Text Placeholder 7">
            <a:extLst>
              <a:ext uri="{FF2B5EF4-FFF2-40B4-BE49-F238E27FC236}">
                <a16:creationId xmlns:a16="http://schemas.microsoft.com/office/drawing/2014/main" id="{1F687F84-ED94-0F43-A13A-1C1C4547CB35}"/>
              </a:ext>
            </a:extLst>
          </p:cNvPr>
          <p:cNvSpPr>
            <a:spLocks noGrp="1"/>
          </p:cNvSpPr>
          <p:nvPr>
            <p:ph type="body" idx="11"/>
          </p:nvPr>
        </p:nvSpPr>
        <p:spPr/>
        <p:txBody>
          <a:bodyPr/>
          <a:lstStyle/>
          <a:p>
            <a:r>
              <a:rPr lang="en-US" noProof="0" dirty="0"/>
              <a:t>Who am I?</a:t>
            </a:r>
          </a:p>
        </p:txBody>
      </p:sp>
    </p:spTree>
    <p:extLst>
      <p:ext uri="{BB962C8B-B14F-4D97-AF65-F5344CB8AC3E}">
        <p14:creationId xmlns:p14="http://schemas.microsoft.com/office/powerpoint/2010/main" val="2090462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492F8B-7DE0-41BF-89DB-85CBD534F1E7}"/>
              </a:ext>
            </a:extLst>
          </p:cNvPr>
          <p:cNvSpPr>
            <a:spLocks noGrp="1"/>
          </p:cNvSpPr>
          <p:nvPr>
            <p:ph type="sldNum" sz="quarter" idx="4"/>
          </p:nvPr>
        </p:nvSpPr>
        <p:spPr/>
        <p:txBody>
          <a:bodyPr/>
          <a:lstStyle/>
          <a:p>
            <a:fld id="{3A707DD9-E92B-45E8-BE0A-E6B2EDF345EB}" type="slidenum">
              <a:rPr lang="en-US" smtClean="0"/>
              <a:pPr/>
              <a:t>30</a:t>
            </a:fld>
            <a:endParaRPr lang="en-US"/>
          </a:p>
        </p:txBody>
      </p:sp>
      <p:sp>
        <p:nvSpPr>
          <p:cNvPr id="3" name="Text Placeholder 2">
            <a:extLst>
              <a:ext uri="{FF2B5EF4-FFF2-40B4-BE49-F238E27FC236}">
                <a16:creationId xmlns:a16="http://schemas.microsoft.com/office/drawing/2014/main" id="{0B441510-E4A5-4D4B-9C82-6738FD949856}"/>
              </a:ext>
            </a:extLst>
          </p:cNvPr>
          <p:cNvSpPr>
            <a:spLocks noGrp="1"/>
          </p:cNvSpPr>
          <p:nvPr>
            <p:ph type="body" idx="11"/>
          </p:nvPr>
        </p:nvSpPr>
        <p:spPr/>
        <p:txBody>
          <a:bodyPr/>
          <a:lstStyle/>
          <a:p>
            <a:r>
              <a:rPr lang="en-US" noProof="0" dirty="0"/>
              <a:t>Pint – invalid computation</a:t>
            </a:r>
          </a:p>
        </p:txBody>
      </p:sp>
      <p:sp>
        <p:nvSpPr>
          <p:cNvPr id="9" name="TextBox 8">
            <a:extLst>
              <a:ext uri="{FF2B5EF4-FFF2-40B4-BE49-F238E27FC236}">
                <a16:creationId xmlns:a16="http://schemas.microsoft.com/office/drawing/2014/main" id="{9CF393B5-2ECD-49FB-819E-E0DC2F3E4850}"/>
              </a:ext>
            </a:extLst>
          </p:cNvPr>
          <p:cNvSpPr txBox="1"/>
          <p:nvPr/>
        </p:nvSpPr>
        <p:spPr>
          <a:xfrm>
            <a:off x="570322" y="1086868"/>
            <a:ext cx="7767686" cy="1592744"/>
          </a:xfrm>
          <a:prstGeom prst="rect">
            <a:avLst/>
          </a:prstGeom>
          <a:noFill/>
        </p:spPr>
        <p:txBody>
          <a:bodyPr wrap="square">
            <a:spAutoFit/>
          </a:bodyPr>
          <a:lstStyle/>
          <a:p>
            <a:r>
              <a:rPr lang="en-US" sz="1200" dirty="0">
                <a:solidFill>
                  <a:srgbClr val="DCDCAA"/>
                </a:solidFill>
                <a:latin typeface="Consolas" panose="020B0609020204030204" pitchFamily="49" charset="0"/>
              </a:rPr>
              <a:t>@ureg.check</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'[length]'</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'[time]'</a:t>
            </a:r>
            <a:r>
              <a:rPr lang="en-US" sz="1200" dirty="0">
                <a:solidFill>
                  <a:srgbClr val="D4D4D4"/>
                </a:solidFill>
                <a:latin typeface="Consolas" panose="020B0609020204030204" pitchFamily="49" charset="0"/>
              </a:rPr>
              <a:t>)</a:t>
            </a:r>
          </a:p>
          <a:p>
            <a:r>
              <a:rPr lang="en-US" sz="1200" dirty="0">
                <a:solidFill>
                  <a:srgbClr val="569CD6"/>
                </a:solidFill>
                <a:latin typeface="Consolas" panose="020B0609020204030204" pitchFamily="49" charset="0"/>
              </a:rPr>
              <a:t>def</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d</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t</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speed = d * t</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if</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not</a:t>
            </a:r>
            <a:r>
              <a:rPr lang="en-US" sz="1200" dirty="0">
                <a:solidFill>
                  <a:srgbClr val="D4D4D4"/>
                </a:solidFill>
                <a:latin typeface="Consolas" panose="020B0609020204030204" pitchFamily="49" charset="0"/>
              </a:rPr>
              <a:t> </a:t>
            </a:r>
            <a:r>
              <a:rPr lang="en-US" sz="1200" dirty="0" err="1">
                <a:solidFill>
                  <a:srgbClr val="D4D4D4"/>
                </a:solidFill>
                <a:latin typeface="Consolas" panose="020B0609020204030204" pitchFamily="49" charset="0"/>
              </a:rPr>
              <a:t>speed.check</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'[speed]'</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raise</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RuntimeError</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"Not a [speed] dimension"</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return</a:t>
            </a:r>
            <a:r>
              <a:rPr lang="en-US" sz="1200" dirty="0">
                <a:solidFill>
                  <a:srgbClr val="D4D4D4"/>
                </a:solidFill>
                <a:latin typeface="Consolas" panose="020B0609020204030204" pitchFamily="49" charset="0"/>
              </a:rPr>
              <a:t> speed</a:t>
            </a:r>
          </a:p>
          <a:p>
            <a:endParaRPr lang="en-US" sz="1200" dirty="0">
              <a:solidFill>
                <a:srgbClr val="4EC9B0"/>
              </a:solidFill>
              <a:latin typeface="Consolas" panose="020B0609020204030204" pitchFamily="49" charset="0"/>
            </a:endParaRPr>
          </a:p>
          <a:p>
            <a:r>
              <a:rPr lang="en-US" sz="1200" dirty="0">
                <a:solidFill>
                  <a:srgbClr val="D4D4D4"/>
                </a:solidFill>
                <a:latin typeface="Consolas" panose="020B0609020204030204" pitchFamily="49" charset="0"/>
              </a:rPr>
              <a:t>s1 = </a:t>
            </a:r>
            <a:r>
              <a:rPr lang="en-US" sz="1200" dirty="0" err="1">
                <a:solidFill>
                  <a:srgbClr val="D4D4D4"/>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a:solidFill>
                  <a:srgbClr val="B5CEA8"/>
                </a:solidFill>
                <a:latin typeface="Consolas" panose="020B0609020204030204" pitchFamily="49" charset="0"/>
              </a:rPr>
              <a:t>220</a:t>
            </a:r>
            <a:r>
              <a:rPr lang="en-US" sz="1200" dirty="0">
                <a:solidFill>
                  <a:srgbClr val="D4D4D4"/>
                </a:solidFill>
                <a:latin typeface="Consolas" panose="020B0609020204030204" pitchFamily="49" charset="0"/>
              </a:rPr>
              <a:t> * </a:t>
            </a:r>
            <a:r>
              <a:rPr lang="en-US" sz="1200" dirty="0" err="1">
                <a:solidFill>
                  <a:srgbClr val="D4D4D4"/>
                </a:solidFill>
                <a:latin typeface="Consolas" panose="020B0609020204030204" pitchFamily="49" charset="0"/>
              </a:rPr>
              <a:t>ureg.kilometer</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2</a:t>
            </a:r>
            <a:r>
              <a:rPr lang="en-US" sz="1200" dirty="0">
                <a:solidFill>
                  <a:srgbClr val="D4D4D4"/>
                </a:solidFill>
                <a:latin typeface="Consolas" panose="020B0609020204030204" pitchFamily="49" charset="0"/>
              </a:rPr>
              <a:t> * </a:t>
            </a:r>
            <a:r>
              <a:rPr lang="en-US" sz="1200" dirty="0" err="1">
                <a:solidFill>
                  <a:srgbClr val="D4D4D4"/>
                </a:solidFill>
                <a:latin typeface="Consolas" panose="020B0609020204030204" pitchFamily="49" charset="0"/>
              </a:rPr>
              <a:t>ureg.hour</a:t>
            </a:r>
            <a:r>
              <a:rPr lang="en-US" sz="1200" dirty="0">
                <a:solidFill>
                  <a:srgbClr val="D4D4D4"/>
                </a:solidFill>
                <a:latin typeface="Consolas" panose="020B0609020204030204" pitchFamily="49" charset="0"/>
              </a:rPr>
              <a:t>)</a:t>
            </a:r>
          </a:p>
        </p:txBody>
      </p:sp>
      <p:sp>
        <p:nvSpPr>
          <p:cNvPr id="8" name="TextBox 7">
            <a:extLst>
              <a:ext uri="{FF2B5EF4-FFF2-40B4-BE49-F238E27FC236}">
                <a16:creationId xmlns:a16="http://schemas.microsoft.com/office/drawing/2014/main" id="{A4B3C8F2-05F0-4779-93AF-2E1DED04E64C}"/>
              </a:ext>
            </a:extLst>
          </p:cNvPr>
          <p:cNvSpPr txBox="1"/>
          <p:nvPr/>
        </p:nvSpPr>
        <p:spPr>
          <a:xfrm>
            <a:off x="570322" y="3118241"/>
            <a:ext cx="8341863" cy="1323439"/>
          </a:xfrm>
          <a:prstGeom prst="rect">
            <a:avLst/>
          </a:prstGeom>
          <a:noFill/>
        </p:spPr>
        <p:txBody>
          <a:bodyPr wrap="square">
            <a:spAutoFit/>
          </a:bodyPr>
          <a:lstStyle/>
          <a:p>
            <a:r>
              <a:rPr lang="en-US" sz="1000" dirty="0">
                <a:solidFill>
                  <a:srgbClr val="D4D4D4"/>
                </a:solidFill>
                <a:latin typeface="Consolas" panose="020B0609020204030204" pitchFamily="49" charset="0"/>
              </a:rPr>
              <a:t>Traceback (most recent call last):</a:t>
            </a:r>
          </a:p>
          <a:p>
            <a:r>
              <a:rPr lang="en-US" sz="1000" dirty="0">
                <a:solidFill>
                  <a:srgbClr val="D4D4D4"/>
                </a:solidFill>
                <a:latin typeface="Consolas" panose="020B0609020204030204" pitchFamily="49" charset="0"/>
              </a:rPr>
              <a:t>  File "safety_2.py", line 14, in &lt;module&gt;</a:t>
            </a:r>
          </a:p>
          <a:p>
            <a:r>
              <a:rPr lang="en-US" sz="1000" dirty="0">
                <a:solidFill>
                  <a:srgbClr val="D4D4D4"/>
                </a:solidFill>
                <a:latin typeface="Consolas" panose="020B0609020204030204" pitchFamily="49" charset="0"/>
              </a:rPr>
              <a:t>    s1 = </a:t>
            </a:r>
            <a:r>
              <a:rPr lang="en-US" sz="1000" dirty="0" err="1">
                <a:solidFill>
                  <a:srgbClr val="D4D4D4"/>
                </a:solidFill>
                <a:latin typeface="Consolas" panose="020B0609020204030204" pitchFamily="49" charset="0"/>
              </a:rPr>
              <a:t>avg_speed</a:t>
            </a:r>
            <a:r>
              <a:rPr lang="en-US" sz="1000" dirty="0">
                <a:solidFill>
                  <a:srgbClr val="D4D4D4"/>
                </a:solidFill>
                <a:latin typeface="Consolas" panose="020B0609020204030204" pitchFamily="49" charset="0"/>
              </a:rPr>
              <a:t>(220 * </a:t>
            </a:r>
            <a:r>
              <a:rPr lang="en-US" sz="1000" dirty="0" err="1">
                <a:solidFill>
                  <a:srgbClr val="D4D4D4"/>
                </a:solidFill>
                <a:latin typeface="Consolas" panose="020B0609020204030204" pitchFamily="49" charset="0"/>
              </a:rPr>
              <a:t>ureg.kilometer</a:t>
            </a:r>
            <a:r>
              <a:rPr lang="en-US" sz="1000" dirty="0">
                <a:solidFill>
                  <a:srgbClr val="D4D4D4"/>
                </a:solidFill>
                <a:latin typeface="Consolas" panose="020B0609020204030204" pitchFamily="49" charset="0"/>
              </a:rPr>
              <a:t>, 2 * </a:t>
            </a:r>
            <a:r>
              <a:rPr lang="en-US" sz="1000" dirty="0" err="1">
                <a:solidFill>
                  <a:srgbClr val="D4D4D4"/>
                </a:solidFill>
                <a:latin typeface="Consolas" panose="020B0609020204030204" pitchFamily="49" charset="0"/>
              </a:rPr>
              <a:t>ureg.hour</a:t>
            </a:r>
            <a:r>
              <a:rPr lang="en-US" sz="1000" dirty="0">
                <a:solidFill>
                  <a:srgbClr val="D4D4D4"/>
                </a:solidFill>
                <a:latin typeface="Consolas" panose="020B0609020204030204" pitchFamily="49" charset="0"/>
              </a:rPr>
              <a:t>)</a:t>
            </a:r>
          </a:p>
          <a:p>
            <a:r>
              <a:rPr lang="en-US" sz="1000" dirty="0">
                <a:solidFill>
                  <a:srgbClr val="D4D4D4"/>
                </a:solidFill>
                <a:latin typeface="Consolas" panose="020B0609020204030204" pitchFamily="49" charset="0"/>
              </a:rPr>
              <a:t>  File "/home/</a:t>
            </a:r>
            <a:r>
              <a:rPr lang="en-US" sz="1000" dirty="0" err="1">
                <a:solidFill>
                  <a:srgbClr val="D4D4D4"/>
                </a:solidFill>
                <a:latin typeface="Consolas" panose="020B0609020204030204" pitchFamily="49" charset="0"/>
              </a:rPr>
              <a:t>mpusz</a:t>
            </a:r>
            <a:r>
              <a:rPr lang="en-US" sz="1000" dirty="0">
                <a:solidFill>
                  <a:srgbClr val="D4D4D4"/>
                </a:solidFill>
                <a:latin typeface="Consolas" panose="020B0609020204030204" pitchFamily="49" charset="0"/>
              </a:rPr>
              <a:t>/.local/lib/python3.8/site-packages/pint/registry_helpers.py", line 351, in wrapper</a:t>
            </a:r>
          </a:p>
          <a:p>
            <a:r>
              <a:rPr lang="en-US" sz="1000" dirty="0">
                <a:solidFill>
                  <a:srgbClr val="D4D4D4"/>
                </a:solidFill>
                <a:latin typeface="Consolas" panose="020B0609020204030204" pitchFamily="49" charset="0"/>
              </a:rPr>
              <a:t>    return </a:t>
            </a:r>
            <a:r>
              <a:rPr lang="en-US" sz="1000" dirty="0" err="1">
                <a:solidFill>
                  <a:srgbClr val="D4D4D4"/>
                </a:solidFill>
                <a:latin typeface="Consolas" panose="020B0609020204030204" pitchFamily="49" charset="0"/>
              </a:rPr>
              <a:t>func</a:t>
            </a:r>
            <a:r>
              <a:rPr lang="en-US" sz="1000" dirty="0">
                <a:solidFill>
                  <a:srgbClr val="D4D4D4"/>
                </a:solidFill>
                <a:latin typeface="Consolas" panose="020B0609020204030204" pitchFamily="49" charset="0"/>
              </a:rPr>
              <a:t>(*</a:t>
            </a:r>
            <a:r>
              <a:rPr lang="en-US" sz="1000" dirty="0" err="1">
                <a:solidFill>
                  <a:srgbClr val="D4D4D4"/>
                </a:solidFill>
                <a:latin typeface="Consolas" panose="020B0609020204030204" pitchFamily="49" charset="0"/>
              </a:rPr>
              <a:t>args</a:t>
            </a:r>
            <a:r>
              <a:rPr lang="en-US" sz="1000" dirty="0">
                <a:solidFill>
                  <a:srgbClr val="D4D4D4"/>
                </a:solidFill>
                <a:latin typeface="Consolas" panose="020B0609020204030204" pitchFamily="49" charset="0"/>
              </a:rPr>
              <a:t>, **</a:t>
            </a:r>
            <a:r>
              <a:rPr lang="en-US" sz="1000" dirty="0" err="1">
                <a:solidFill>
                  <a:srgbClr val="D4D4D4"/>
                </a:solidFill>
                <a:latin typeface="Consolas" panose="020B0609020204030204" pitchFamily="49" charset="0"/>
              </a:rPr>
              <a:t>kwargs</a:t>
            </a:r>
            <a:r>
              <a:rPr lang="en-US" sz="1000" dirty="0">
                <a:solidFill>
                  <a:srgbClr val="D4D4D4"/>
                </a:solidFill>
                <a:latin typeface="Consolas" panose="020B0609020204030204" pitchFamily="49" charset="0"/>
              </a:rPr>
              <a:t>)</a:t>
            </a:r>
          </a:p>
          <a:p>
            <a:r>
              <a:rPr lang="en-US" sz="1000" dirty="0">
                <a:solidFill>
                  <a:srgbClr val="D4D4D4"/>
                </a:solidFill>
                <a:latin typeface="Consolas" panose="020B0609020204030204" pitchFamily="49" charset="0"/>
              </a:rPr>
              <a:t>  File "safety_2.py", line 10, in </a:t>
            </a:r>
            <a:r>
              <a:rPr lang="en-US" sz="1000" dirty="0" err="1">
                <a:solidFill>
                  <a:srgbClr val="D4D4D4"/>
                </a:solidFill>
                <a:latin typeface="Consolas" panose="020B0609020204030204" pitchFamily="49" charset="0"/>
              </a:rPr>
              <a:t>avg_speed</a:t>
            </a:r>
            <a:endParaRPr lang="en-US" sz="1000" dirty="0">
              <a:solidFill>
                <a:srgbClr val="D4D4D4"/>
              </a:solidFill>
              <a:latin typeface="Consolas" panose="020B0609020204030204" pitchFamily="49" charset="0"/>
            </a:endParaRPr>
          </a:p>
          <a:p>
            <a:r>
              <a:rPr lang="en-US" sz="1000" dirty="0">
                <a:solidFill>
                  <a:srgbClr val="D4D4D4"/>
                </a:solidFill>
                <a:latin typeface="Consolas" panose="020B0609020204030204" pitchFamily="49" charset="0"/>
              </a:rPr>
              <a:t>    raise </a:t>
            </a:r>
            <a:r>
              <a:rPr lang="en-US" sz="1000" dirty="0" err="1">
                <a:solidFill>
                  <a:srgbClr val="D4D4D4"/>
                </a:solidFill>
                <a:latin typeface="Consolas" panose="020B0609020204030204" pitchFamily="49" charset="0"/>
              </a:rPr>
              <a:t>RuntimeError</a:t>
            </a:r>
            <a:r>
              <a:rPr lang="en-US" sz="1000" dirty="0">
                <a:solidFill>
                  <a:srgbClr val="D4D4D4"/>
                </a:solidFill>
                <a:latin typeface="Consolas" panose="020B0609020204030204" pitchFamily="49" charset="0"/>
              </a:rPr>
              <a:t>("Not a [speed] dimension")</a:t>
            </a:r>
          </a:p>
          <a:p>
            <a:r>
              <a:rPr lang="en-US" sz="1000" dirty="0" err="1">
                <a:solidFill>
                  <a:srgbClr val="D4D4D4"/>
                </a:solidFill>
                <a:latin typeface="Consolas" panose="020B0609020204030204" pitchFamily="49" charset="0"/>
              </a:rPr>
              <a:t>RuntimeError</a:t>
            </a:r>
            <a:r>
              <a:rPr lang="en-US" sz="1000" dirty="0">
                <a:solidFill>
                  <a:srgbClr val="D4D4D4"/>
                </a:solidFill>
                <a:latin typeface="Consolas" panose="020B0609020204030204" pitchFamily="49" charset="0"/>
              </a:rPr>
              <a:t>: Not a [speed] dimension</a:t>
            </a:r>
          </a:p>
        </p:txBody>
      </p:sp>
      <p:cxnSp>
        <p:nvCxnSpPr>
          <p:cNvPr id="10" name="Straight Connector 9">
            <a:extLst>
              <a:ext uri="{FF2B5EF4-FFF2-40B4-BE49-F238E27FC236}">
                <a16:creationId xmlns:a16="http://schemas.microsoft.com/office/drawing/2014/main" id="{2CDEDA37-DAB7-43BB-84CC-B54BA97AE93B}"/>
              </a:ext>
            </a:extLst>
          </p:cNvPr>
          <p:cNvCxnSpPr>
            <a:cxnSpLocks/>
          </p:cNvCxnSpPr>
          <p:nvPr/>
        </p:nvCxnSpPr>
        <p:spPr>
          <a:xfrm>
            <a:off x="476250" y="2900366"/>
            <a:ext cx="8243888" cy="0"/>
          </a:xfrm>
          <a:prstGeom prst="line">
            <a:avLst/>
          </a:prstGeom>
          <a:ln>
            <a:prstDash val="dash"/>
          </a:ln>
        </p:spPr>
        <p:style>
          <a:lnRef idx="2">
            <a:schemeClr val="accent5"/>
          </a:lnRef>
          <a:fillRef idx="0">
            <a:schemeClr val="accent5"/>
          </a:fillRef>
          <a:effectRef idx="1">
            <a:schemeClr val="accent5"/>
          </a:effectRef>
          <a:fontRef idx="minor">
            <a:schemeClr val="tx1"/>
          </a:fontRef>
        </p:style>
      </p:cxnSp>
      <p:sp>
        <p:nvSpPr>
          <p:cNvPr id="7" name="Rectangle 6">
            <a:extLst>
              <a:ext uri="{FF2B5EF4-FFF2-40B4-BE49-F238E27FC236}">
                <a16:creationId xmlns:a16="http://schemas.microsoft.com/office/drawing/2014/main" id="{E5897EF5-9E3A-49B0-B0D4-269A1E40C50D}"/>
              </a:ext>
            </a:extLst>
          </p:cNvPr>
          <p:cNvSpPr/>
          <p:nvPr/>
        </p:nvSpPr>
        <p:spPr>
          <a:xfrm rot="20840316">
            <a:off x="6748461" y="4161278"/>
            <a:ext cx="2100263" cy="3809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Runtime Error</a:t>
            </a:r>
          </a:p>
        </p:txBody>
      </p:sp>
    </p:spTree>
    <p:extLst>
      <p:ext uri="{BB962C8B-B14F-4D97-AF65-F5344CB8AC3E}">
        <p14:creationId xmlns:p14="http://schemas.microsoft.com/office/powerpoint/2010/main" val="997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492F8B-7DE0-41BF-89DB-85CBD534F1E7}"/>
              </a:ext>
            </a:extLst>
          </p:cNvPr>
          <p:cNvSpPr>
            <a:spLocks noGrp="1"/>
          </p:cNvSpPr>
          <p:nvPr>
            <p:ph type="sldNum" sz="quarter" idx="4"/>
          </p:nvPr>
        </p:nvSpPr>
        <p:spPr/>
        <p:txBody>
          <a:bodyPr/>
          <a:lstStyle/>
          <a:p>
            <a:fld id="{3A707DD9-E92B-45E8-BE0A-E6B2EDF345EB}" type="slidenum">
              <a:rPr lang="en-US" smtClean="0"/>
              <a:pPr/>
              <a:t>31</a:t>
            </a:fld>
            <a:endParaRPr lang="en-US"/>
          </a:p>
        </p:txBody>
      </p:sp>
      <p:sp>
        <p:nvSpPr>
          <p:cNvPr id="3" name="Text Placeholder 2">
            <a:extLst>
              <a:ext uri="{FF2B5EF4-FFF2-40B4-BE49-F238E27FC236}">
                <a16:creationId xmlns:a16="http://schemas.microsoft.com/office/drawing/2014/main" id="{0B441510-E4A5-4D4B-9C82-6738FD949856}"/>
              </a:ext>
            </a:extLst>
          </p:cNvPr>
          <p:cNvSpPr>
            <a:spLocks noGrp="1"/>
          </p:cNvSpPr>
          <p:nvPr>
            <p:ph type="body" idx="11"/>
          </p:nvPr>
        </p:nvSpPr>
        <p:spPr/>
        <p:txBody>
          <a:bodyPr/>
          <a:lstStyle/>
          <a:p>
            <a:r>
              <a:rPr lang="en-US" noProof="0" dirty="0"/>
              <a:t>JSR 385 – reordered arguments</a:t>
            </a:r>
          </a:p>
        </p:txBody>
      </p:sp>
      <p:sp>
        <p:nvSpPr>
          <p:cNvPr id="9" name="TextBox 8">
            <a:extLst>
              <a:ext uri="{FF2B5EF4-FFF2-40B4-BE49-F238E27FC236}">
                <a16:creationId xmlns:a16="http://schemas.microsoft.com/office/drawing/2014/main" id="{9CF393B5-2ECD-49FB-819E-E0DC2F3E4850}"/>
              </a:ext>
            </a:extLst>
          </p:cNvPr>
          <p:cNvSpPr txBox="1"/>
          <p:nvPr/>
        </p:nvSpPr>
        <p:spPr>
          <a:xfrm>
            <a:off x="570322" y="1086868"/>
            <a:ext cx="7767686" cy="1754326"/>
          </a:xfrm>
          <a:prstGeom prst="rect">
            <a:avLst/>
          </a:prstGeom>
          <a:noFill/>
        </p:spPr>
        <p:txBody>
          <a:bodyPr wrap="square">
            <a:spAutoFit/>
          </a:bodyPr>
          <a:lstStyle/>
          <a:p>
            <a:r>
              <a:rPr lang="en-US" sz="1200" dirty="0">
                <a:solidFill>
                  <a:srgbClr val="569CD6"/>
                </a:solidFill>
                <a:latin typeface="Consolas" panose="020B0609020204030204" pitchFamily="49" charset="0"/>
              </a:rPr>
              <a:t>public</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static</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Quantity</a:t>
            </a:r>
            <a:r>
              <a:rPr lang="en-US" sz="1200" dirty="0">
                <a:solidFill>
                  <a:srgbClr val="D4D4D4"/>
                </a:solidFill>
                <a:latin typeface="Consolas" panose="020B0609020204030204" pitchFamily="49" charset="0"/>
              </a:rPr>
              <a:t>&lt;</a:t>
            </a:r>
            <a:r>
              <a:rPr lang="en-US" sz="1200" dirty="0">
                <a:solidFill>
                  <a:srgbClr val="4EC9B0"/>
                </a:solidFill>
                <a:latin typeface="Consolas" panose="020B0609020204030204" pitchFamily="49" charset="0"/>
              </a:rPr>
              <a:t>Speed</a:t>
            </a:r>
            <a:r>
              <a:rPr lang="en-US" sz="1200" dirty="0">
                <a:solidFill>
                  <a:srgbClr val="D4D4D4"/>
                </a:solidFill>
                <a:latin typeface="Consolas" panose="020B0609020204030204" pitchFamily="49" charset="0"/>
              </a:rPr>
              <a:t>&gt; </a:t>
            </a:r>
            <a:r>
              <a:rPr lang="en-US" sz="1200" dirty="0" err="1">
                <a:solidFill>
                  <a:srgbClr val="DCDCAA"/>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a:solidFill>
                  <a:srgbClr val="4EC9B0"/>
                </a:solidFill>
                <a:latin typeface="Consolas" panose="020B0609020204030204" pitchFamily="49" charset="0"/>
              </a:rPr>
              <a:t>Quantity</a:t>
            </a:r>
            <a:r>
              <a:rPr lang="en-US" sz="1200" dirty="0">
                <a:solidFill>
                  <a:srgbClr val="D4D4D4"/>
                </a:solidFill>
                <a:latin typeface="Consolas" panose="020B0609020204030204" pitchFamily="49" charset="0"/>
              </a:rPr>
              <a:t>&lt;</a:t>
            </a:r>
            <a:r>
              <a:rPr lang="en-US" sz="1200" dirty="0">
                <a:solidFill>
                  <a:srgbClr val="4EC9B0"/>
                </a:solidFill>
                <a:latin typeface="Consolas" panose="020B0609020204030204" pitchFamily="49" charset="0"/>
              </a:rPr>
              <a:t>Length</a:t>
            </a:r>
            <a:r>
              <a:rPr lang="en-US" sz="1200" dirty="0">
                <a:solidFill>
                  <a:srgbClr val="D4D4D4"/>
                </a:solidFill>
                <a:latin typeface="Consolas" panose="020B0609020204030204" pitchFamily="49" charset="0"/>
              </a:rPr>
              <a:t>&gt; </a:t>
            </a:r>
            <a:r>
              <a:rPr lang="en-US" sz="1200" dirty="0">
                <a:solidFill>
                  <a:srgbClr val="9CDCFE"/>
                </a:solidFill>
                <a:latin typeface="Consolas" panose="020B0609020204030204" pitchFamily="49" charset="0"/>
              </a:rPr>
              <a:t>length</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Quantity</a:t>
            </a:r>
            <a:r>
              <a:rPr lang="en-US" sz="1200" dirty="0">
                <a:solidFill>
                  <a:srgbClr val="D4D4D4"/>
                </a:solidFill>
                <a:latin typeface="Consolas" panose="020B0609020204030204" pitchFamily="49" charset="0"/>
              </a:rPr>
              <a:t>&lt;</a:t>
            </a:r>
            <a:r>
              <a:rPr lang="en-US" sz="1200" dirty="0">
                <a:solidFill>
                  <a:srgbClr val="4EC9B0"/>
                </a:solidFill>
                <a:latin typeface="Consolas" panose="020B0609020204030204" pitchFamily="49" charset="0"/>
              </a:rPr>
              <a:t>Time</a:t>
            </a:r>
            <a:r>
              <a:rPr lang="en-US" sz="1200" dirty="0">
                <a:solidFill>
                  <a:srgbClr val="D4D4D4"/>
                </a:solidFill>
                <a:latin typeface="Consolas" panose="020B0609020204030204" pitchFamily="49" charset="0"/>
              </a:rPr>
              <a:t>&gt; </a:t>
            </a:r>
            <a:r>
              <a:rPr lang="en-US" sz="1200" dirty="0">
                <a:solidFill>
                  <a:srgbClr val="9CDCFE"/>
                </a:solidFill>
                <a:latin typeface="Consolas" panose="020B0609020204030204" pitchFamily="49" charset="0"/>
              </a:rPr>
              <a:t>time</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throws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ClassCastException</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return</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length</a:t>
            </a:r>
            <a:r>
              <a:rPr lang="en-US" sz="1200" dirty="0" err="1">
                <a:solidFill>
                  <a:srgbClr val="D4D4D4"/>
                </a:solidFill>
                <a:latin typeface="Consolas" panose="020B0609020204030204" pitchFamily="49" charset="0"/>
              </a:rPr>
              <a:t>.</a:t>
            </a:r>
            <a:r>
              <a:rPr lang="en-US" sz="1200" dirty="0" err="1">
                <a:solidFill>
                  <a:srgbClr val="DCDCAA"/>
                </a:solidFill>
                <a:latin typeface="Consolas" panose="020B0609020204030204" pitchFamily="49" charset="0"/>
              </a:rPr>
              <a:t>divide</a:t>
            </a:r>
            <a:r>
              <a:rPr lang="en-US" sz="1200" dirty="0">
                <a:solidFill>
                  <a:srgbClr val="D4D4D4"/>
                </a:solidFill>
                <a:latin typeface="Consolas" panose="020B0609020204030204" pitchFamily="49" charset="0"/>
              </a:rPr>
              <a:t>(time).</a:t>
            </a:r>
            <a:r>
              <a:rPr lang="en-US" sz="1200" dirty="0" err="1">
                <a:solidFill>
                  <a:srgbClr val="DCDCAA"/>
                </a:solidFill>
                <a:latin typeface="Consolas" panose="020B0609020204030204" pitchFamily="49" charset="0"/>
              </a:rPr>
              <a:t>asType</a:t>
            </a:r>
            <a:r>
              <a:rPr lang="en-US" sz="1200" dirty="0">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Speed</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class</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public</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static</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void</a:t>
            </a:r>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main</a:t>
            </a:r>
            <a:r>
              <a:rPr lang="en-US" sz="1200" dirty="0">
                <a:solidFill>
                  <a:srgbClr val="D4D4D4"/>
                </a:solidFill>
                <a:latin typeface="Consolas" panose="020B0609020204030204" pitchFamily="49" charset="0"/>
              </a:rPr>
              <a:t>(</a:t>
            </a:r>
            <a:r>
              <a:rPr lang="en-US" sz="1200" dirty="0">
                <a:solidFill>
                  <a:srgbClr val="4EC9B0"/>
                </a:solidFill>
                <a:latin typeface="Consolas" panose="020B0609020204030204" pitchFamily="49" charset="0"/>
              </a:rPr>
              <a:t>String</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args</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final</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Quantity</a:t>
            </a:r>
            <a:r>
              <a:rPr lang="en-US" sz="1200" dirty="0">
                <a:solidFill>
                  <a:srgbClr val="D4D4D4"/>
                </a:solidFill>
                <a:latin typeface="Consolas" panose="020B0609020204030204" pitchFamily="49" charset="0"/>
              </a:rPr>
              <a:t>&lt;</a:t>
            </a:r>
            <a:r>
              <a:rPr lang="en-US" sz="1200" dirty="0">
                <a:solidFill>
                  <a:srgbClr val="4EC9B0"/>
                </a:solidFill>
                <a:latin typeface="Consolas" panose="020B0609020204030204" pitchFamily="49" charset="0"/>
              </a:rPr>
              <a:t>Speed</a:t>
            </a:r>
            <a:r>
              <a:rPr lang="en-US" sz="1200" dirty="0">
                <a:solidFill>
                  <a:srgbClr val="D4D4D4"/>
                </a:solidFill>
                <a:latin typeface="Consolas" panose="020B0609020204030204" pitchFamily="49" charset="0"/>
              </a:rPr>
              <a:t>&gt; </a:t>
            </a:r>
            <a:r>
              <a:rPr lang="en-US" sz="1200" dirty="0">
                <a:solidFill>
                  <a:srgbClr val="9CDCFE"/>
                </a:solidFill>
                <a:latin typeface="Consolas" panose="020B0609020204030204" pitchFamily="49" charset="0"/>
              </a:rPr>
              <a:t>s</a:t>
            </a:r>
            <a:r>
              <a:rPr lang="en-US" sz="1200" dirty="0">
                <a:solidFill>
                  <a:srgbClr val="D4D4D4"/>
                </a:solidFill>
                <a:latin typeface="Consolas" panose="020B0609020204030204" pitchFamily="49" charset="0"/>
              </a:rPr>
              <a:t> = </a:t>
            </a:r>
            <a:r>
              <a:rPr lang="en-US" sz="1200" dirty="0" err="1">
                <a:solidFill>
                  <a:srgbClr val="DCDCAA"/>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Quantities</a:t>
            </a:r>
            <a:r>
              <a:rPr lang="en-US" sz="1200" dirty="0" err="1">
                <a:solidFill>
                  <a:srgbClr val="D4D4D4"/>
                </a:solidFill>
                <a:latin typeface="Consolas" panose="020B0609020204030204" pitchFamily="49" charset="0"/>
              </a:rPr>
              <a:t>.</a:t>
            </a:r>
            <a:r>
              <a:rPr lang="en-US" sz="1200" dirty="0" err="1">
                <a:solidFill>
                  <a:srgbClr val="DCDCAA"/>
                </a:solidFill>
                <a:latin typeface="Consolas" panose="020B0609020204030204" pitchFamily="49" charset="0"/>
              </a:rPr>
              <a:t>getQuantity</a:t>
            </a:r>
            <a:r>
              <a:rPr lang="en-US" sz="1200" dirty="0">
                <a:solidFill>
                  <a:srgbClr val="D4D4D4"/>
                </a:solidFill>
                <a:latin typeface="Consolas" panose="020B0609020204030204" pitchFamily="49" charset="0"/>
              </a:rPr>
              <a:t>(</a:t>
            </a:r>
            <a:r>
              <a:rPr lang="en-US" sz="1200" dirty="0">
                <a:solidFill>
                  <a:srgbClr val="B5CEA8"/>
                </a:solidFill>
                <a:latin typeface="Consolas" panose="020B0609020204030204" pitchFamily="49" charset="0"/>
              </a:rPr>
              <a:t>2.</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Units</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HOUR</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Quantities</a:t>
            </a:r>
            <a:r>
              <a:rPr lang="en-US" sz="1200" dirty="0" err="1">
                <a:solidFill>
                  <a:srgbClr val="D4D4D4"/>
                </a:solidFill>
                <a:latin typeface="Consolas" panose="020B0609020204030204" pitchFamily="49" charset="0"/>
              </a:rPr>
              <a:t>.</a:t>
            </a:r>
            <a:r>
              <a:rPr lang="en-US" sz="1200" dirty="0" err="1">
                <a:solidFill>
                  <a:srgbClr val="DCDCAA"/>
                </a:solidFill>
                <a:latin typeface="Consolas" panose="020B0609020204030204" pitchFamily="49" charset="0"/>
              </a:rPr>
              <a:t>getQuantity</a:t>
            </a:r>
            <a:r>
              <a:rPr lang="en-US" sz="1200" dirty="0">
                <a:solidFill>
                  <a:srgbClr val="D4D4D4"/>
                </a:solidFill>
                <a:latin typeface="Consolas" panose="020B0609020204030204" pitchFamily="49" charset="0"/>
              </a:rPr>
              <a:t>(</a:t>
            </a:r>
            <a:r>
              <a:rPr lang="en-US" sz="1200" dirty="0">
                <a:solidFill>
                  <a:srgbClr val="B5CEA8"/>
                </a:solidFill>
                <a:latin typeface="Consolas" panose="020B0609020204030204" pitchFamily="49" charset="0"/>
              </a:rPr>
              <a:t>220.</a:t>
            </a:r>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KILO</a:t>
            </a:r>
            <a:r>
              <a:rPr lang="en-US" sz="1200" dirty="0">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Units</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METRE</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p:txBody>
      </p:sp>
      <p:sp>
        <p:nvSpPr>
          <p:cNvPr id="8" name="TextBox 7">
            <a:extLst>
              <a:ext uri="{FF2B5EF4-FFF2-40B4-BE49-F238E27FC236}">
                <a16:creationId xmlns:a16="http://schemas.microsoft.com/office/drawing/2014/main" id="{A4B3C8F2-05F0-4779-93AF-2E1DED04E64C}"/>
              </a:ext>
            </a:extLst>
          </p:cNvPr>
          <p:cNvSpPr txBox="1"/>
          <p:nvPr/>
        </p:nvSpPr>
        <p:spPr>
          <a:xfrm>
            <a:off x="570322" y="3265882"/>
            <a:ext cx="8341863" cy="400110"/>
          </a:xfrm>
          <a:prstGeom prst="rect">
            <a:avLst/>
          </a:prstGeom>
          <a:noFill/>
        </p:spPr>
        <p:txBody>
          <a:bodyPr wrap="square">
            <a:spAutoFit/>
          </a:bodyPr>
          <a:lstStyle/>
          <a:p>
            <a:r>
              <a:rPr lang="en-US" sz="1000" dirty="0">
                <a:solidFill>
                  <a:srgbClr val="D4D4D4"/>
                </a:solidFill>
                <a:latin typeface="Consolas" panose="020B0609020204030204" pitchFamily="49" charset="0"/>
              </a:rPr>
              <a:t>[ERROR] Safety_1.java:[41,31] incompatible types: inference variable Q has incompatible equality constraints </a:t>
            </a:r>
            <a:r>
              <a:rPr lang="en-US" sz="1000" dirty="0" err="1">
                <a:solidFill>
                  <a:srgbClr val="D4D4D4"/>
                </a:solidFill>
                <a:latin typeface="Consolas" panose="020B0609020204030204" pitchFamily="49" charset="0"/>
              </a:rPr>
              <a:t>javax.measure.quantity.Length,javax.measure.quantity.Time</a:t>
            </a:r>
            <a:endParaRPr lang="en-US" sz="1000" dirty="0">
              <a:solidFill>
                <a:srgbClr val="D4D4D4"/>
              </a:solidFill>
              <a:latin typeface="Consolas" panose="020B0609020204030204" pitchFamily="49" charset="0"/>
            </a:endParaRPr>
          </a:p>
        </p:txBody>
      </p:sp>
      <p:cxnSp>
        <p:nvCxnSpPr>
          <p:cNvPr id="10" name="Straight Connector 9">
            <a:extLst>
              <a:ext uri="{FF2B5EF4-FFF2-40B4-BE49-F238E27FC236}">
                <a16:creationId xmlns:a16="http://schemas.microsoft.com/office/drawing/2014/main" id="{2CDEDA37-DAB7-43BB-84CC-B54BA97AE93B}"/>
              </a:ext>
            </a:extLst>
          </p:cNvPr>
          <p:cNvCxnSpPr>
            <a:cxnSpLocks/>
          </p:cNvCxnSpPr>
          <p:nvPr/>
        </p:nvCxnSpPr>
        <p:spPr>
          <a:xfrm>
            <a:off x="476250" y="3048007"/>
            <a:ext cx="8243888" cy="0"/>
          </a:xfrm>
          <a:prstGeom prst="line">
            <a:avLst/>
          </a:prstGeom>
          <a:ln>
            <a:prstDash val="dash"/>
          </a:ln>
        </p:spPr>
        <p:style>
          <a:lnRef idx="2">
            <a:schemeClr val="accent5"/>
          </a:lnRef>
          <a:fillRef idx="0">
            <a:schemeClr val="accent5"/>
          </a:fillRef>
          <a:effectRef idx="1">
            <a:schemeClr val="accent5"/>
          </a:effectRef>
          <a:fontRef idx="minor">
            <a:schemeClr val="tx1"/>
          </a:fontRef>
        </p:style>
      </p:cxnSp>
      <p:sp>
        <p:nvSpPr>
          <p:cNvPr id="14" name="Rectangle 13">
            <a:extLst>
              <a:ext uri="{FF2B5EF4-FFF2-40B4-BE49-F238E27FC236}">
                <a16:creationId xmlns:a16="http://schemas.microsoft.com/office/drawing/2014/main" id="{BBB488AB-151D-4FF5-9416-D666A5C93242}"/>
              </a:ext>
            </a:extLst>
          </p:cNvPr>
          <p:cNvSpPr/>
          <p:nvPr/>
        </p:nvSpPr>
        <p:spPr>
          <a:xfrm rot="20840316">
            <a:off x="6748461" y="4161278"/>
            <a:ext cx="2100263" cy="38099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Compile-time Error</a:t>
            </a:r>
          </a:p>
        </p:txBody>
      </p:sp>
    </p:spTree>
    <p:extLst>
      <p:ext uri="{BB962C8B-B14F-4D97-AF65-F5344CB8AC3E}">
        <p14:creationId xmlns:p14="http://schemas.microsoft.com/office/powerpoint/2010/main" val="302857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492F8B-7DE0-41BF-89DB-85CBD534F1E7}"/>
              </a:ext>
            </a:extLst>
          </p:cNvPr>
          <p:cNvSpPr>
            <a:spLocks noGrp="1"/>
          </p:cNvSpPr>
          <p:nvPr>
            <p:ph type="sldNum" sz="quarter" idx="4"/>
          </p:nvPr>
        </p:nvSpPr>
        <p:spPr/>
        <p:txBody>
          <a:bodyPr/>
          <a:lstStyle/>
          <a:p>
            <a:fld id="{3A707DD9-E92B-45E8-BE0A-E6B2EDF345EB}" type="slidenum">
              <a:rPr lang="en-US" smtClean="0"/>
              <a:pPr/>
              <a:t>32</a:t>
            </a:fld>
            <a:endParaRPr lang="en-US"/>
          </a:p>
        </p:txBody>
      </p:sp>
      <p:sp>
        <p:nvSpPr>
          <p:cNvPr id="3" name="Text Placeholder 2">
            <a:extLst>
              <a:ext uri="{FF2B5EF4-FFF2-40B4-BE49-F238E27FC236}">
                <a16:creationId xmlns:a16="http://schemas.microsoft.com/office/drawing/2014/main" id="{0B441510-E4A5-4D4B-9C82-6738FD949856}"/>
              </a:ext>
            </a:extLst>
          </p:cNvPr>
          <p:cNvSpPr>
            <a:spLocks noGrp="1"/>
          </p:cNvSpPr>
          <p:nvPr>
            <p:ph type="body" idx="11"/>
          </p:nvPr>
        </p:nvSpPr>
        <p:spPr/>
        <p:txBody>
          <a:bodyPr/>
          <a:lstStyle/>
          <a:p>
            <a:r>
              <a:rPr lang="en-US" noProof="0" dirty="0"/>
              <a:t>JSR 385 – invalid computation</a:t>
            </a:r>
          </a:p>
        </p:txBody>
      </p:sp>
      <p:sp>
        <p:nvSpPr>
          <p:cNvPr id="9" name="TextBox 8">
            <a:extLst>
              <a:ext uri="{FF2B5EF4-FFF2-40B4-BE49-F238E27FC236}">
                <a16:creationId xmlns:a16="http://schemas.microsoft.com/office/drawing/2014/main" id="{9CF393B5-2ECD-49FB-819E-E0DC2F3E4850}"/>
              </a:ext>
            </a:extLst>
          </p:cNvPr>
          <p:cNvSpPr txBox="1"/>
          <p:nvPr/>
        </p:nvSpPr>
        <p:spPr>
          <a:xfrm>
            <a:off x="570322" y="1086868"/>
            <a:ext cx="7767686" cy="1754326"/>
          </a:xfrm>
          <a:prstGeom prst="rect">
            <a:avLst/>
          </a:prstGeom>
          <a:noFill/>
        </p:spPr>
        <p:txBody>
          <a:bodyPr wrap="square">
            <a:spAutoFit/>
          </a:bodyPr>
          <a:lstStyle/>
          <a:p>
            <a:r>
              <a:rPr lang="en-US" sz="1200" dirty="0">
                <a:solidFill>
                  <a:srgbClr val="569CD6"/>
                </a:solidFill>
                <a:latin typeface="Consolas" panose="020B0609020204030204" pitchFamily="49" charset="0"/>
              </a:rPr>
              <a:t>public</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static</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Quantity</a:t>
            </a:r>
            <a:r>
              <a:rPr lang="en-US" sz="1200" dirty="0">
                <a:solidFill>
                  <a:srgbClr val="D4D4D4"/>
                </a:solidFill>
                <a:latin typeface="Consolas" panose="020B0609020204030204" pitchFamily="49" charset="0"/>
              </a:rPr>
              <a:t>&lt;</a:t>
            </a:r>
            <a:r>
              <a:rPr lang="en-US" sz="1200" dirty="0">
                <a:solidFill>
                  <a:srgbClr val="4EC9B0"/>
                </a:solidFill>
                <a:latin typeface="Consolas" panose="020B0609020204030204" pitchFamily="49" charset="0"/>
              </a:rPr>
              <a:t>Speed</a:t>
            </a:r>
            <a:r>
              <a:rPr lang="en-US" sz="1200" dirty="0">
                <a:solidFill>
                  <a:srgbClr val="D4D4D4"/>
                </a:solidFill>
                <a:latin typeface="Consolas" panose="020B0609020204030204" pitchFamily="49" charset="0"/>
              </a:rPr>
              <a:t>&gt; </a:t>
            </a:r>
            <a:r>
              <a:rPr lang="en-US" sz="1200" dirty="0" err="1">
                <a:solidFill>
                  <a:srgbClr val="DCDCAA"/>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a:solidFill>
                  <a:srgbClr val="4EC9B0"/>
                </a:solidFill>
                <a:latin typeface="Consolas" panose="020B0609020204030204" pitchFamily="49" charset="0"/>
              </a:rPr>
              <a:t>Quantity</a:t>
            </a:r>
            <a:r>
              <a:rPr lang="en-US" sz="1200" dirty="0">
                <a:solidFill>
                  <a:srgbClr val="D4D4D4"/>
                </a:solidFill>
                <a:latin typeface="Consolas" panose="020B0609020204030204" pitchFamily="49" charset="0"/>
              </a:rPr>
              <a:t>&lt;</a:t>
            </a:r>
            <a:r>
              <a:rPr lang="en-US" sz="1200" dirty="0">
                <a:solidFill>
                  <a:srgbClr val="4EC9B0"/>
                </a:solidFill>
                <a:latin typeface="Consolas" panose="020B0609020204030204" pitchFamily="49" charset="0"/>
              </a:rPr>
              <a:t>Length</a:t>
            </a:r>
            <a:r>
              <a:rPr lang="en-US" sz="1200" dirty="0">
                <a:solidFill>
                  <a:srgbClr val="D4D4D4"/>
                </a:solidFill>
                <a:latin typeface="Consolas" panose="020B0609020204030204" pitchFamily="49" charset="0"/>
              </a:rPr>
              <a:t>&gt; </a:t>
            </a:r>
            <a:r>
              <a:rPr lang="en-US" sz="1200" dirty="0">
                <a:solidFill>
                  <a:srgbClr val="9CDCFE"/>
                </a:solidFill>
                <a:latin typeface="Consolas" panose="020B0609020204030204" pitchFamily="49" charset="0"/>
              </a:rPr>
              <a:t>length</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Quantity</a:t>
            </a:r>
            <a:r>
              <a:rPr lang="en-US" sz="1200" dirty="0">
                <a:solidFill>
                  <a:srgbClr val="D4D4D4"/>
                </a:solidFill>
                <a:latin typeface="Consolas" panose="020B0609020204030204" pitchFamily="49" charset="0"/>
              </a:rPr>
              <a:t>&lt;</a:t>
            </a:r>
            <a:r>
              <a:rPr lang="en-US" sz="1200" dirty="0">
                <a:solidFill>
                  <a:srgbClr val="4EC9B0"/>
                </a:solidFill>
                <a:latin typeface="Consolas" panose="020B0609020204030204" pitchFamily="49" charset="0"/>
              </a:rPr>
              <a:t>Time</a:t>
            </a:r>
            <a:r>
              <a:rPr lang="en-US" sz="1200" dirty="0">
                <a:solidFill>
                  <a:srgbClr val="D4D4D4"/>
                </a:solidFill>
                <a:latin typeface="Consolas" panose="020B0609020204030204" pitchFamily="49" charset="0"/>
              </a:rPr>
              <a:t>&gt; </a:t>
            </a:r>
            <a:r>
              <a:rPr lang="en-US" sz="1200" dirty="0">
                <a:solidFill>
                  <a:srgbClr val="9CDCFE"/>
                </a:solidFill>
                <a:latin typeface="Consolas" panose="020B0609020204030204" pitchFamily="49" charset="0"/>
              </a:rPr>
              <a:t>time</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throws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ClassCastException</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return</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length</a:t>
            </a:r>
            <a:r>
              <a:rPr lang="en-US" sz="1200" dirty="0" err="1">
                <a:solidFill>
                  <a:srgbClr val="D4D4D4"/>
                </a:solidFill>
                <a:latin typeface="Consolas" panose="020B0609020204030204" pitchFamily="49" charset="0"/>
              </a:rPr>
              <a:t>.</a:t>
            </a:r>
            <a:r>
              <a:rPr lang="en-US" sz="1200" dirty="0" err="1">
                <a:solidFill>
                  <a:srgbClr val="DCDCAA"/>
                </a:solidFill>
                <a:latin typeface="Consolas" panose="020B0609020204030204" pitchFamily="49" charset="0"/>
              </a:rPr>
              <a:t>multiply</a:t>
            </a:r>
            <a:r>
              <a:rPr lang="en-US" sz="1200" dirty="0">
                <a:solidFill>
                  <a:srgbClr val="D4D4D4"/>
                </a:solidFill>
                <a:latin typeface="Consolas" panose="020B0609020204030204" pitchFamily="49" charset="0"/>
              </a:rPr>
              <a:t>(time).</a:t>
            </a:r>
            <a:r>
              <a:rPr lang="en-US" sz="1200" dirty="0" err="1">
                <a:solidFill>
                  <a:srgbClr val="DCDCAA"/>
                </a:solidFill>
                <a:latin typeface="Consolas" panose="020B0609020204030204" pitchFamily="49" charset="0"/>
              </a:rPr>
              <a:t>asType</a:t>
            </a:r>
            <a:r>
              <a:rPr lang="en-US" sz="1200" dirty="0">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Speed</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class</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public</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static</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void</a:t>
            </a:r>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main</a:t>
            </a:r>
            <a:r>
              <a:rPr lang="en-US" sz="1200" dirty="0">
                <a:solidFill>
                  <a:srgbClr val="D4D4D4"/>
                </a:solidFill>
                <a:latin typeface="Consolas" panose="020B0609020204030204" pitchFamily="49" charset="0"/>
              </a:rPr>
              <a:t>(</a:t>
            </a:r>
            <a:r>
              <a:rPr lang="en-US" sz="1200" dirty="0">
                <a:solidFill>
                  <a:srgbClr val="4EC9B0"/>
                </a:solidFill>
                <a:latin typeface="Consolas" panose="020B0609020204030204" pitchFamily="49" charset="0"/>
              </a:rPr>
              <a:t>String</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args</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final</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Quantity</a:t>
            </a:r>
            <a:r>
              <a:rPr lang="en-US" sz="1200" dirty="0">
                <a:solidFill>
                  <a:srgbClr val="D4D4D4"/>
                </a:solidFill>
                <a:latin typeface="Consolas" panose="020B0609020204030204" pitchFamily="49" charset="0"/>
              </a:rPr>
              <a:t>&lt;</a:t>
            </a:r>
            <a:r>
              <a:rPr lang="en-US" sz="1200" dirty="0">
                <a:solidFill>
                  <a:srgbClr val="4EC9B0"/>
                </a:solidFill>
                <a:latin typeface="Consolas" panose="020B0609020204030204" pitchFamily="49" charset="0"/>
              </a:rPr>
              <a:t>Speed</a:t>
            </a:r>
            <a:r>
              <a:rPr lang="en-US" sz="1200" dirty="0">
                <a:solidFill>
                  <a:srgbClr val="D4D4D4"/>
                </a:solidFill>
                <a:latin typeface="Consolas" panose="020B0609020204030204" pitchFamily="49" charset="0"/>
              </a:rPr>
              <a:t>&gt; </a:t>
            </a:r>
            <a:r>
              <a:rPr lang="en-US" sz="1200" dirty="0">
                <a:solidFill>
                  <a:srgbClr val="9CDCFE"/>
                </a:solidFill>
                <a:latin typeface="Consolas" panose="020B0609020204030204" pitchFamily="49" charset="0"/>
              </a:rPr>
              <a:t>s</a:t>
            </a:r>
            <a:r>
              <a:rPr lang="en-US" sz="1200" dirty="0">
                <a:solidFill>
                  <a:srgbClr val="D4D4D4"/>
                </a:solidFill>
                <a:latin typeface="Consolas" panose="020B0609020204030204" pitchFamily="49" charset="0"/>
              </a:rPr>
              <a:t> = </a:t>
            </a:r>
            <a:r>
              <a:rPr lang="en-US" sz="1200" dirty="0" err="1">
                <a:solidFill>
                  <a:srgbClr val="DCDCAA"/>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Quantities</a:t>
            </a:r>
            <a:r>
              <a:rPr lang="en-US" sz="1200" dirty="0" err="1">
                <a:solidFill>
                  <a:srgbClr val="D4D4D4"/>
                </a:solidFill>
                <a:latin typeface="Consolas" panose="020B0609020204030204" pitchFamily="49" charset="0"/>
              </a:rPr>
              <a:t>.</a:t>
            </a:r>
            <a:r>
              <a:rPr lang="en-US" sz="1200" dirty="0" err="1">
                <a:solidFill>
                  <a:srgbClr val="DCDCAA"/>
                </a:solidFill>
                <a:latin typeface="Consolas" panose="020B0609020204030204" pitchFamily="49" charset="0"/>
              </a:rPr>
              <a:t>getQuantity</a:t>
            </a:r>
            <a:r>
              <a:rPr lang="en-US" sz="1200" dirty="0">
                <a:solidFill>
                  <a:srgbClr val="D4D4D4"/>
                </a:solidFill>
                <a:latin typeface="Consolas" panose="020B0609020204030204" pitchFamily="49" charset="0"/>
              </a:rPr>
              <a:t>(</a:t>
            </a:r>
            <a:r>
              <a:rPr lang="en-US" sz="1200" dirty="0">
                <a:solidFill>
                  <a:srgbClr val="B5CEA8"/>
                </a:solidFill>
                <a:latin typeface="Consolas" panose="020B0609020204030204" pitchFamily="49" charset="0"/>
              </a:rPr>
              <a:t>220.</a:t>
            </a:r>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KILO</a:t>
            </a:r>
            <a:r>
              <a:rPr lang="en-US" sz="1200" dirty="0">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Units</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METRE</a:t>
            </a:r>
            <a:r>
              <a:rPr lang="en-US" sz="1200" dirty="0">
                <a:solidFill>
                  <a:srgbClr val="D4D4D4"/>
                </a:solidFill>
                <a:latin typeface="Consolas" panose="020B0609020204030204" pitchFamily="49" charset="0"/>
              </a:rPr>
              <a:t>)),</a:t>
            </a:r>
          </a:p>
          <a:p>
            <a:r>
              <a:rPr lang="en-US" sz="1200" dirty="0">
                <a:solidFill>
                  <a:srgbClr val="9CDCFE"/>
                </a:solidFill>
                <a:latin typeface="Consolas" panose="020B0609020204030204" pitchFamily="49" charset="0"/>
              </a:rPr>
              <a:t>                                      </a:t>
            </a:r>
            <a:r>
              <a:rPr lang="en-US" sz="1200" dirty="0" err="1">
                <a:solidFill>
                  <a:srgbClr val="9CDCFE"/>
                </a:solidFill>
                <a:latin typeface="Consolas" panose="020B0609020204030204" pitchFamily="49" charset="0"/>
              </a:rPr>
              <a:t>Quantities</a:t>
            </a:r>
            <a:r>
              <a:rPr lang="en-US" sz="1200" dirty="0" err="1">
                <a:solidFill>
                  <a:srgbClr val="D4D4D4"/>
                </a:solidFill>
                <a:latin typeface="Consolas" panose="020B0609020204030204" pitchFamily="49" charset="0"/>
              </a:rPr>
              <a:t>.</a:t>
            </a:r>
            <a:r>
              <a:rPr lang="en-US" sz="1200" dirty="0" err="1">
                <a:solidFill>
                  <a:srgbClr val="DCDCAA"/>
                </a:solidFill>
                <a:latin typeface="Consolas" panose="020B0609020204030204" pitchFamily="49" charset="0"/>
              </a:rPr>
              <a:t>getQuantity</a:t>
            </a:r>
            <a:r>
              <a:rPr lang="en-US" sz="1200" dirty="0">
                <a:solidFill>
                  <a:srgbClr val="D4D4D4"/>
                </a:solidFill>
                <a:latin typeface="Consolas" panose="020B0609020204030204" pitchFamily="49" charset="0"/>
              </a:rPr>
              <a:t>(</a:t>
            </a:r>
            <a:r>
              <a:rPr lang="en-US" sz="1200" dirty="0">
                <a:solidFill>
                  <a:srgbClr val="B5CEA8"/>
                </a:solidFill>
                <a:latin typeface="Consolas" panose="020B0609020204030204" pitchFamily="49" charset="0"/>
              </a:rPr>
              <a:t>2.</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Units</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HOUR</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p:txBody>
      </p:sp>
      <p:sp>
        <p:nvSpPr>
          <p:cNvPr id="8" name="TextBox 7">
            <a:extLst>
              <a:ext uri="{FF2B5EF4-FFF2-40B4-BE49-F238E27FC236}">
                <a16:creationId xmlns:a16="http://schemas.microsoft.com/office/drawing/2014/main" id="{A4B3C8F2-05F0-4779-93AF-2E1DED04E64C}"/>
              </a:ext>
            </a:extLst>
          </p:cNvPr>
          <p:cNvSpPr txBox="1"/>
          <p:nvPr/>
        </p:nvSpPr>
        <p:spPr>
          <a:xfrm>
            <a:off x="570322" y="3265889"/>
            <a:ext cx="8341863" cy="1323439"/>
          </a:xfrm>
          <a:prstGeom prst="rect">
            <a:avLst/>
          </a:prstGeom>
          <a:noFill/>
        </p:spPr>
        <p:txBody>
          <a:bodyPr wrap="square">
            <a:spAutoFit/>
          </a:bodyPr>
          <a:lstStyle/>
          <a:p>
            <a:r>
              <a:rPr lang="en-US" sz="1000" dirty="0">
                <a:solidFill>
                  <a:srgbClr val="D4D4D4"/>
                </a:solidFill>
                <a:latin typeface="Consolas" panose="020B0609020204030204" pitchFamily="49" charset="0"/>
              </a:rPr>
              <a:t>Exception in thread "main" </a:t>
            </a:r>
            <a:r>
              <a:rPr lang="en-US" sz="1000" dirty="0" err="1">
                <a:solidFill>
                  <a:srgbClr val="D4D4D4"/>
                </a:solidFill>
                <a:latin typeface="Consolas" panose="020B0609020204030204" pitchFamily="49" charset="0"/>
              </a:rPr>
              <a:t>java.lang.ClassCastException</a:t>
            </a:r>
            <a:r>
              <a:rPr lang="en-US" sz="1000" dirty="0">
                <a:solidFill>
                  <a:srgbClr val="D4D4D4"/>
                </a:solidFill>
                <a:latin typeface="Consolas" panose="020B0609020204030204" pitchFamily="49" charset="0"/>
              </a:rPr>
              <a:t>: The unit: </a:t>
            </a:r>
            <a:r>
              <a:rPr lang="en-US" sz="1000" dirty="0" err="1">
                <a:solidFill>
                  <a:srgbClr val="D4D4D4"/>
                </a:solidFill>
                <a:latin typeface="Consolas" panose="020B0609020204030204" pitchFamily="49" charset="0"/>
              </a:rPr>
              <a:t>km·h</a:t>
            </a:r>
            <a:r>
              <a:rPr lang="en-US" sz="1000" dirty="0">
                <a:solidFill>
                  <a:srgbClr val="D4D4D4"/>
                </a:solidFill>
                <a:latin typeface="Consolas" panose="020B0609020204030204" pitchFamily="49" charset="0"/>
              </a:rPr>
              <a:t> is not compatible with quantities of type interface </a:t>
            </a:r>
            <a:r>
              <a:rPr lang="en-US" sz="1000" dirty="0" err="1">
                <a:solidFill>
                  <a:srgbClr val="D4D4D4"/>
                </a:solidFill>
                <a:latin typeface="Consolas" panose="020B0609020204030204" pitchFamily="49" charset="0"/>
              </a:rPr>
              <a:t>javax.measure.quantity.Speed</a:t>
            </a:r>
            <a:endParaRPr lang="en-US" sz="1000" dirty="0">
              <a:solidFill>
                <a:srgbClr val="D4D4D4"/>
              </a:solidFill>
              <a:latin typeface="Consolas" panose="020B0609020204030204" pitchFamily="49" charset="0"/>
            </a:endParaRPr>
          </a:p>
          <a:p>
            <a:r>
              <a:rPr lang="en-US" sz="1000" dirty="0">
                <a:solidFill>
                  <a:srgbClr val="D4D4D4"/>
                </a:solidFill>
                <a:latin typeface="Consolas" panose="020B0609020204030204" pitchFamily="49" charset="0"/>
              </a:rPr>
              <a:t>        at </a:t>
            </a:r>
            <a:r>
              <a:rPr lang="en-US" sz="1000" dirty="0" err="1">
                <a:solidFill>
                  <a:srgbClr val="D4D4D4"/>
                </a:solidFill>
                <a:latin typeface="Consolas" panose="020B0609020204030204" pitchFamily="49" charset="0"/>
              </a:rPr>
              <a:t>tech.units.indriya.AbstractUnit.asType</a:t>
            </a:r>
            <a:r>
              <a:rPr lang="en-US" sz="1000" dirty="0">
                <a:solidFill>
                  <a:srgbClr val="D4D4D4"/>
                </a:solidFill>
                <a:latin typeface="Consolas" panose="020B0609020204030204" pitchFamily="49" charset="0"/>
              </a:rPr>
              <a:t>(AbstractUnit.java:277)</a:t>
            </a:r>
          </a:p>
          <a:p>
            <a:r>
              <a:rPr lang="en-US" sz="1000" dirty="0">
                <a:solidFill>
                  <a:srgbClr val="D4D4D4"/>
                </a:solidFill>
                <a:latin typeface="Consolas" panose="020B0609020204030204" pitchFamily="49" charset="0"/>
              </a:rPr>
              <a:t>        at </a:t>
            </a:r>
            <a:r>
              <a:rPr lang="en-US" sz="1000" dirty="0" err="1">
                <a:solidFill>
                  <a:srgbClr val="D4D4D4"/>
                </a:solidFill>
                <a:latin typeface="Consolas" panose="020B0609020204030204" pitchFamily="49" charset="0"/>
              </a:rPr>
              <a:t>tech.units.indriya.AbstractUnit.asType</a:t>
            </a:r>
            <a:r>
              <a:rPr lang="en-US" sz="1000" dirty="0">
                <a:solidFill>
                  <a:srgbClr val="D4D4D4"/>
                </a:solidFill>
                <a:latin typeface="Consolas" panose="020B0609020204030204" pitchFamily="49" charset="0"/>
              </a:rPr>
              <a:t>(AbstractUnit.java:89)</a:t>
            </a:r>
          </a:p>
          <a:p>
            <a:r>
              <a:rPr lang="en-US" sz="1000" dirty="0">
                <a:solidFill>
                  <a:srgbClr val="D4D4D4"/>
                </a:solidFill>
                <a:latin typeface="Consolas" panose="020B0609020204030204" pitchFamily="49" charset="0"/>
              </a:rPr>
              <a:t>        at </a:t>
            </a:r>
            <a:r>
              <a:rPr lang="en-US" sz="1000" dirty="0" err="1">
                <a:solidFill>
                  <a:srgbClr val="D4D4D4"/>
                </a:solidFill>
                <a:latin typeface="Consolas" panose="020B0609020204030204" pitchFamily="49" charset="0"/>
              </a:rPr>
              <a:t>tech.units.indriya.AbstractQuantity.asType</a:t>
            </a:r>
            <a:r>
              <a:rPr lang="en-US" sz="1000" dirty="0">
                <a:solidFill>
                  <a:srgbClr val="D4D4D4"/>
                </a:solidFill>
                <a:latin typeface="Consolas" panose="020B0609020204030204" pitchFamily="49" charset="0"/>
              </a:rPr>
              <a:t>(AbstractQuantity.java:337)</a:t>
            </a:r>
          </a:p>
          <a:p>
            <a:r>
              <a:rPr lang="en-US" sz="1000" dirty="0">
                <a:solidFill>
                  <a:srgbClr val="D4D4D4"/>
                </a:solidFill>
                <a:latin typeface="Consolas" panose="020B0609020204030204" pitchFamily="49" charset="0"/>
              </a:rPr>
              <a:t>        at </a:t>
            </a:r>
            <a:r>
              <a:rPr lang="en-US" sz="1000" dirty="0" err="1">
                <a:solidFill>
                  <a:srgbClr val="D4D4D4"/>
                </a:solidFill>
                <a:latin typeface="Consolas" panose="020B0609020204030204" pitchFamily="49" charset="0"/>
              </a:rPr>
              <a:t>tech.units.indriya.AbstractQuantity.asType</a:t>
            </a:r>
            <a:r>
              <a:rPr lang="en-US" sz="1000" dirty="0">
                <a:solidFill>
                  <a:srgbClr val="D4D4D4"/>
                </a:solidFill>
                <a:latin typeface="Consolas" panose="020B0609020204030204" pitchFamily="49" charset="0"/>
              </a:rPr>
              <a:t>(AbstractQuantity.java:114)</a:t>
            </a:r>
          </a:p>
          <a:p>
            <a:r>
              <a:rPr lang="en-US" sz="1000" dirty="0">
                <a:solidFill>
                  <a:srgbClr val="D4D4D4"/>
                </a:solidFill>
                <a:latin typeface="Consolas" panose="020B0609020204030204" pitchFamily="49" charset="0"/>
              </a:rPr>
              <a:t>        at zed2020.Safety_2.avg_speed(Safety_2.java:37)</a:t>
            </a:r>
          </a:p>
          <a:p>
            <a:r>
              <a:rPr lang="en-US" sz="1000" dirty="0">
                <a:solidFill>
                  <a:srgbClr val="D4D4D4"/>
                </a:solidFill>
                <a:latin typeface="Consolas" panose="020B0609020204030204" pitchFamily="49" charset="0"/>
              </a:rPr>
              <a:t>        at zed2020.Safety_2.main(Safety_2.java:41)</a:t>
            </a:r>
          </a:p>
        </p:txBody>
      </p:sp>
      <p:cxnSp>
        <p:nvCxnSpPr>
          <p:cNvPr id="10" name="Straight Connector 9">
            <a:extLst>
              <a:ext uri="{FF2B5EF4-FFF2-40B4-BE49-F238E27FC236}">
                <a16:creationId xmlns:a16="http://schemas.microsoft.com/office/drawing/2014/main" id="{2CDEDA37-DAB7-43BB-84CC-B54BA97AE93B}"/>
              </a:ext>
            </a:extLst>
          </p:cNvPr>
          <p:cNvCxnSpPr>
            <a:cxnSpLocks/>
          </p:cNvCxnSpPr>
          <p:nvPr/>
        </p:nvCxnSpPr>
        <p:spPr>
          <a:xfrm>
            <a:off x="476250" y="3048014"/>
            <a:ext cx="8243888" cy="0"/>
          </a:xfrm>
          <a:prstGeom prst="line">
            <a:avLst/>
          </a:prstGeom>
          <a:ln>
            <a:prstDash val="dash"/>
          </a:ln>
        </p:spPr>
        <p:style>
          <a:lnRef idx="2">
            <a:schemeClr val="accent5"/>
          </a:lnRef>
          <a:fillRef idx="0">
            <a:schemeClr val="accent5"/>
          </a:fillRef>
          <a:effectRef idx="1">
            <a:schemeClr val="accent5"/>
          </a:effectRef>
          <a:fontRef idx="minor">
            <a:schemeClr val="tx1"/>
          </a:fontRef>
        </p:style>
      </p:cxnSp>
      <p:sp>
        <p:nvSpPr>
          <p:cNvPr id="11" name="Rectangle 10">
            <a:extLst>
              <a:ext uri="{FF2B5EF4-FFF2-40B4-BE49-F238E27FC236}">
                <a16:creationId xmlns:a16="http://schemas.microsoft.com/office/drawing/2014/main" id="{620BECC4-358B-473F-BE43-1A069A81217E}"/>
              </a:ext>
            </a:extLst>
          </p:cNvPr>
          <p:cNvSpPr/>
          <p:nvPr/>
        </p:nvSpPr>
        <p:spPr>
          <a:xfrm rot="20840316">
            <a:off x="6748461" y="4161278"/>
            <a:ext cx="2100263" cy="3809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Runtime Error</a:t>
            </a:r>
          </a:p>
        </p:txBody>
      </p:sp>
    </p:spTree>
    <p:extLst>
      <p:ext uri="{BB962C8B-B14F-4D97-AF65-F5344CB8AC3E}">
        <p14:creationId xmlns:p14="http://schemas.microsoft.com/office/powerpoint/2010/main" val="34554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492F8B-7DE0-41BF-89DB-85CBD534F1E7}"/>
              </a:ext>
            </a:extLst>
          </p:cNvPr>
          <p:cNvSpPr>
            <a:spLocks noGrp="1"/>
          </p:cNvSpPr>
          <p:nvPr>
            <p:ph type="sldNum" sz="quarter" idx="4"/>
          </p:nvPr>
        </p:nvSpPr>
        <p:spPr/>
        <p:txBody>
          <a:bodyPr/>
          <a:lstStyle/>
          <a:p>
            <a:fld id="{3A707DD9-E92B-45E8-BE0A-E6B2EDF345EB}" type="slidenum">
              <a:rPr lang="en-US" smtClean="0"/>
              <a:pPr/>
              <a:t>33</a:t>
            </a:fld>
            <a:endParaRPr lang="en-US"/>
          </a:p>
        </p:txBody>
      </p:sp>
      <p:sp>
        <p:nvSpPr>
          <p:cNvPr id="3" name="Text Placeholder 2">
            <a:extLst>
              <a:ext uri="{FF2B5EF4-FFF2-40B4-BE49-F238E27FC236}">
                <a16:creationId xmlns:a16="http://schemas.microsoft.com/office/drawing/2014/main" id="{0B441510-E4A5-4D4B-9C82-6738FD949856}"/>
              </a:ext>
            </a:extLst>
          </p:cNvPr>
          <p:cNvSpPr>
            <a:spLocks noGrp="1"/>
          </p:cNvSpPr>
          <p:nvPr>
            <p:ph type="body" idx="11"/>
          </p:nvPr>
        </p:nvSpPr>
        <p:spPr/>
        <p:txBody>
          <a:bodyPr/>
          <a:lstStyle/>
          <a:p>
            <a:r>
              <a:rPr lang="en-US" dirty="0" err="1"/>
              <a:t>mp</a:t>
            </a:r>
            <a:r>
              <a:rPr lang="en-US" dirty="0"/>
              <a:t>-units – reordered arguments</a:t>
            </a:r>
          </a:p>
        </p:txBody>
      </p:sp>
      <p:sp>
        <p:nvSpPr>
          <p:cNvPr id="9" name="TextBox 8">
            <a:extLst>
              <a:ext uri="{FF2B5EF4-FFF2-40B4-BE49-F238E27FC236}">
                <a16:creationId xmlns:a16="http://schemas.microsoft.com/office/drawing/2014/main" id="{9CF393B5-2ECD-49FB-819E-E0DC2F3E4850}"/>
              </a:ext>
            </a:extLst>
          </p:cNvPr>
          <p:cNvSpPr txBox="1"/>
          <p:nvPr/>
        </p:nvSpPr>
        <p:spPr>
          <a:xfrm>
            <a:off x="570322" y="1086868"/>
            <a:ext cx="7767686" cy="1200329"/>
          </a:xfrm>
          <a:prstGeom prst="rect">
            <a:avLst/>
          </a:prstGeom>
          <a:noFill/>
        </p:spPr>
        <p:txBody>
          <a:bodyPr wrap="square">
            <a:spAutoFit/>
          </a:bodyPr>
          <a:lstStyle/>
          <a:p>
            <a:r>
              <a:rPr lang="en-US" sz="1200" dirty="0" err="1">
                <a:solidFill>
                  <a:srgbClr val="569CD6"/>
                </a:solidFill>
                <a:latin typeface="Consolas" panose="020B0609020204030204" pitchFamily="49" charset="0"/>
              </a:rPr>
              <a:t>constexpr</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Speed</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auto</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a:solidFill>
                  <a:srgbClr val="4EC9B0"/>
                </a:solidFill>
                <a:latin typeface="Consolas" panose="020B0609020204030204" pitchFamily="49" charset="0"/>
              </a:rPr>
              <a:t>Length</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auto</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d</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Time</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auto</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t</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return</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d</a:t>
            </a:r>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t</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endParaRPr lang="en-US" sz="1200" dirty="0">
              <a:solidFill>
                <a:srgbClr val="4EC9B0"/>
              </a:solidFill>
              <a:latin typeface="Consolas" panose="020B0609020204030204" pitchFamily="49" charset="0"/>
            </a:endParaRPr>
          </a:p>
          <a:p>
            <a:r>
              <a:rPr lang="en-US" sz="1200" dirty="0">
                <a:solidFill>
                  <a:srgbClr val="4EC9B0"/>
                </a:solidFill>
                <a:latin typeface="Consolas" panose="020B0609020204030204" pitchFamily="49" charset="0"/>
              </a:rPr>
              <a:t>Speed</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auto</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s1</a:t>
            </a:r>
            <a:r>
              <a:rPr lang="en-US" sz="1200" dirty="0">
                <a:solidFill>
                  <a:srgbClr val="D4D4D4"/>
                </a:solidFill>
                <a:latin typeface="Consolas" panose="020B0609020204030204" pitchFamily="49" charset="0"/>
              </a:rPr>
              <a:t> = </a:t>
            </a:r>
            <a:r>
              <a:rPr lang="en-US" sz="1200" dirty="0" err="1">
                <a:solidFill>
                  <a:srgbClr val="DCDCAA"/>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a:solidFill>
                  <a:srgbClr val="B5CEA8"/>
                </a:solidFill>
                <a:latin typeface="Consolas" panose="020B0609020204030204" pitchFamily="49" charset="0"/>
              </a:rPr>
              <a:t>2_q_h, 220_q_km</a:t>
            </a:r>
            <a:r>
              <a:rPr lang="en-US" sz="1200" dirty="0">
                <a:solidFill>
                  <a:srgbClr val="D4D4D4"/>
                </a:solidFill>
                <a:latin typeface="Consolas" panose="020B0609020204030204" pitchFamily="49" charset="0"/>
              </a:rPr>
              <a:t>);</a:t>
            </a:r>
            <a:endParaRPr lang="en-US" sz="1200" b="0" i="0" dirty="0">
              <a:solidFill>
                <a:srgbClr val="C5C8C6"/>
              </a:solidFill>
              <a:effectLst/>
              <a:latin typeface="Consolas" panose="020B0609020204030204" pitchFamily="49" charset="0"/>
            </a:endParaRPr>
          </a:p>
        </p:txBody>
      </p:sp>
      <p:sp>
        <p:nvSpPr>
          <p:cNvPr id="8" name="TextBox 7">
            <a:extLst>
              <a:ext uri="{FF2B5EF4-FFF2-40B4-BE49-F238E27FC236}">
                <a16:creationId xmlns:a16="http://schemas.microsoft.com/office/drawing/2014/main" id="{A4B3C8F2-05F0-4779-93AF-2E1DED04E64C}"/>
              </a:ext>
            </a:extLst>
          </p:cNvPr>
          <p:cNvSpPr txBox="1"/>
          <p:nvPr/>
        </p:nvSpPr>
        <p:spPr>
          <a:xfrm>
            <a:off x="570322" y="2856304"/>
            <a:ext cx="8341863" cy="1631216"/>
          </a:xfrm>
          <a:prstGeom prst="rect">
            <a:avLst/>
          </a:prstGeom>
          <a:noFill/>
        </p:spPr>
        <p:txBody>
          <a:bodyPr wrap="square">
            <a:spAutoFit/>
          </a:bodyPr>
          <a:lstStyle/>
          <a:p>
            <a:r>
              <a:rPr lang="en-US" sz="1000" dirty="0">
                <a:solidFill>
                  <a:srgbClr val="569CD6"/>
                </a:solidFill>
                <a:latin typeface="Consolas" panose="020B0609020204030204" pitchFamily="49" charset="0"/>
              </a:rPr>
              <a:t>avg_speed.cpp:</a:t>
            </a:r>
            <a:r>
              <a:rPr lang="en-US" sz="1000" dirty="0">
                <a:solidFill>
                  <a:srgbClr val="D4D4D4"/>
                </a:solidFill>
                <a:latin typeface="Consolas" panose="020B0609020204030204" pitchFamily="49" charset="0"/>
              </a:rPr>
              <a:t> In function ‘int main()’:</a:t>
            </a:r>
          </a:p>
          <a:p>
            <a:r>
              <a:rPr lang="en-US" sz="1000" dirty="0">
                <a:solidFill>
                  <a:srgbClr val="569CD6"/>
                </a:solidFill>
                <a:latin typeface="Consolas" panose="020B0609020204030204" pitchFamily="49" charset="0"/>
              </a:rPr>
              <a:t>avg_speed.cpp:45:44:</a:t>
            </a:r>
            <a:r>
              <a:rPr lang="en-US" sz="1000" dirty="0">
                <a:solidFill>
                  <a:srgbClr val="D4D4D4"/>
                </a:solidFill>
                <a:latin typeface="Consolas" panose="020B0609020204030204" pitchFamily="49" charset="0"/>
              </a:rPr>
              <a:t> </a:t>
            </a:r>
            <a:r>
              <a:rPr lang="en-US" sz="1000" dirty="0">
                <a:solidFill>
                  <a:srgbClr val="F44747"/>
                </a:solidFill>
                <a:latin typeface="Consolas" panose="020B0609020204030204" pitchFamily="49" charset="0"/>
              </a:rPr>
              <a:t>error</a:t>
            </a:r>
            <a:r>
              <a:rPr lang="en-US" sz="1000" dirty="0">
                <a:solidFill>
                  <a:srgbClr val="D4D4D4"/>
                </a:solidFill>
                <a:latin typeface="Consolas" panose="020B0609020204030204" pitchFamily="49" charset="0"/>
              </a:rPr>
              <a:t>: use of function ‘</a:t>
            </a:r>
            <a:r>
              <a:rPr lang="en-US" sz="1000" dirty="0" err="1">
                <a:solidFill>
                  <a:srgbClr val="D4D4D4"/>
                </a:solidFill>
                <a:latin typeface="Consolas" panose="020B0609020204030204" pitchFamily="49" charset="0"/>
              </a:rPr>
              <a:t>constexpr</a:t>
            </a:r>
            <a:r>
              <a:rPr lang="en-US" sz="1000" dirty="0">
                <a:solidFill>
                  <a:srgbClr val="D4D4D4"/>
                </a:solidFill>
                <a:latin typeface="Consolas" panose="020B0609020204030204" pitchFamily="49" charset="0"/>
              </a:rPr>
              <a:t> Speed auto </a:t>
            </a:r>
            <a:r>
              <a:rPr lang="en-US" sz="1000" dirty="0" err="1">
                <a:solidFill>
                  <a:srgbClr val="D4D4D4"/>
                </a:solidFill>
                <a:latin typeface="Consolas" panose="020B0609020204030204" pitchFamily="49" charset="0"/>
              </a:rPr>
              <a:t>avg_speed</a:t>
            </a:r>
            <a:r>
              <a:rPr lang="en-US" sz="1000" dirty="0">
                <a:solidFill>
                  <a:srgbClr val="D4D4D4"/>
                </a:solidFill>
                <a:latin typeface="Consolas" panose="020B0609020204030204" pitchFamily="49" charset="0"/>
              </a:rPr>
              <a:t>(</a:t>
            </a:r>
            <a:r>
              <a:rPr lang="en-US" sz="1000" dirty="0">
                <a:solidFill>
                  <a:srgbClr val="569CD6"/>
                </a:solidFill>
                <a:latin typeface="Consolas" panose="020B0609020204030204" pitchFamily="49" charset="0"/>
              </a:rPr>
              <a:t>auto:16,</a:t>
            </a:r>
            <a:r>
              <a:rPr lang="en-US" sz="1000" dirty="0">
                <a:solidFill>
                  <a:srgbClr val="D4D4D4"/>
                </a:solidFill>
                <a:latin typeface="Consolas" panose="020B0609020204030204" pitchFamily="49" charset="0"/>
              </a:rPr>
              <a:t> </a:t>
            </a:r>
            <a:r>
              <a:rPr lang="en-US" sz="1000" dirty="0">
                <a:solidFill>
                  <a:srgbClr val="569CD6"/>
                </a:solidFill>
                <a:latin typeface="Consolas" panose="020B0609020204030204" pitchFamily="49" charset="0"/>
              </a:rPr>
              <a:t>auto:17)</a:t>
            </a:r>
            <a:r>
              <a:rPr lang="en-US" sz="1000" dirty="0">
                <a:solidFill>
                  <a:srgbClr val="D4D4D4"/>
                </a:solidFill>
                <a:latin typeface="Consolas" panose="020B0609020204030204" pitchFamily="49" charset="0"/>
              </a:rPr>
              <a:t> [with </a:t>
            </a:r>
            <a:r>
              <a:rPr lang="en-US" sz="1000" dirty="0">
                <a:solidFill>
                  <a:srgbClr val="569CD6"/>
                </a:solidFill>
                <a:latin typeface="Consolas" panose="020B0609020204030204" pitchFamily="49" charset="0"/>
              </a:rPr>
              <a:t>auto:16</a:t>
            </a:r>
            <a:r>
              <a:rPr lang="en-US" sz="1000" dirty="0">
                <a:solidFill>
                  <a:srgbClr val="D4D4D4"/>
                </a:solidFill>
                <a:latin typeface="Consolas" panose="020B0609020204030204" pitchFamily="49" charset="0"/>
              </a:rPr>
              <a:t> = </a:t>
            </a:r>
            <a:r>
              <a:rPr lang="en-US" sz="1000" dirty="0">
                <a:solidFill>
                  <a:srgbClr val="569CD6"/>
                </a:solidFill>
                <a:latin typeface="Consolas" panose="020B0609020204030204" pitchFamily="49" charset="0"/>
              </a:rPr>
              <a:t>units::quantity&lt;units::physical::</a:t>
            </a:r>
            <a:r>
              <a:rPr lang="en-US" sz="1000" dirty="0" err="1">
                <a:solidFill>
                  <a:srgbClr val="569CD6"/>
                </a:solidFill>
                <a:latin typeface="Consolas" panose="020B0609020204030204" pitchFamily="49" charset="0"/>
              </a:rPr>
              <a:t>si</a:t>
            </a:r>
            <a:r>
              <a:rPr lang="en-US" sz="1000" dirty="0">
                <a:solidFill>
                  <a:srgbClr val="569CD6"/>
                </a:solidFill>
                <a:latin typeface="Consolas" panose="020B0609020204030204" pitchFamily="49" charset="0"/>
              </a:rPr>
              <a:t>::</a:t>
            </a:r>
            <a:r>
              <a:rPr lang="en-US" sz="1000" dirty="0" err="1">
                <a:solidFill>
                  <a:srgbClr val="569CD6"/>
                </a:solidFill>
                <a:latin typeface="Consolas" panose="020B0609020204030204" pitchFamily="49" charset="0"/>
              </a:rPr>
              <a:t>dim_time</a:t>
            </a:r>
            <a:r>
              <a:rPr lang="en-US" sz="1000" dirty="0">
                <a:solidFill>
                  <a:srgbClr val="569CD6"/>
                </a:solidFill>
                <a:latin typeface="Consolas" panose="020B0609020204030204" pitchFamily="49" charset="0"/>
              </a:rPr>
              <a:t>,</a:t>
            </a:r>
            <a:r>
              <a:rPr lang="en-US" sz="1000" dirty="0">
                <a:solidFill>
                  <a:srgbClr val="D4D4D4"/>
                </a:solidFill>
                <a:latin typeface="Consolas" panose="020B0609020204030204" pitchFamily="49" charset="0"/>
              </a:rPr>
              <a:t> </a:t>
            </a:r>
            <a:r>
              <a:rPr lang="en-US" sz="1000" dirty="0">
                <a:solidFill>
                  <a:srgbClr val="569CD6"/>
                </a:solidFill>
                <a:latin typeface="Consolas" panose="020B0609020204030204" pitchFamily="49" charset="0"/>
              </a:rPr>
              <a:t>units::physical::</a:t>
            </a:r>
            <a:r>
              <a:rPr lang="en-US" sz="1000" dirty="0" err="1">
                <a:solidFill>
                  <a:srgbClr val="569CD6"/>
                </a:solidFill>
                <a:latin typeface="Consolas" panose="020B0609020204030204" pitchFamily="49" charset="0"/>
              </a:rPr>
              <a:t>si</a:t>
            </a:r>
            <a:r>
              <a:rPr lang="en-US" sz="1000" dirty="0">
                <a:solidFill>
                  <a:srgbClr val="569CD6"/>
                </a:solidFill>
                <a:latin typeface="Consolas" panose="020B0609020204030204" pitchFamily="49" charset="0"/>
              </a:rPr>
              <a:t>::hour,</a:t>
            </a:r>
            <a:r>
              <a:rPr lang="en-US" sz="1000" dirty="0">
                <a:solidFill>
                  <a:srgbClr val="D4D4D4"/>
                </a:solidFill>
                <a:latin typeface="Consolas" panose="020B0609020204030204" pitchFamily="49" charset="0"/>
              </a:rPr>
              <a:t> long int&gt;; </a:t>
            </a:r>
            <a:r>
              <a:rPr lang="en-US" sz="1000" dirty="0">
                <a:solidFill>
                  <a:srgbClr val="569CD6"/>
                </a:solidFill>
                <a:latin typeface="Consolas" panose="020B0609020204030204" pitchFamily="49" charset="0"/>
              </a:rPr>
              <a:t>auto:17</a:t>
            </a:r>
            <a:r>
              <a:rPr lang="en-US" sz="1000" dirty="0">
                <a:solidFill>
                  <a:srgbClr val="D4D4D4"/>
                </a:solidFill>
                <a:latin typeface="Consolas" panose="020B0609020204030204" pitchFamily="49" charset="0"/>
              </a:rPr>
              <a:t> = </a:t>
            </a:r>
            <a:r>
              <a:rPr lang="en-US" sz="1000" dirty="0">
                <a:solidFill>
                  <a:srgbClr val="569CD6"/>
                </a:solidFill>
                <a:latin typeface="Consolas" panose="020B0609020204030204" pitchFamily="49" charset="0"/>
              </a:rPr>
              <a:t>units::quantity&lt;units::physical::</a:t>
            </a:r>
            <a:r>
              <a:rPr lang="en-US" sz="1000" dirty="0" err="1">
                <a:solidFill>
                  <a:srgbClr val="569CD6"/>
                </a:solidFill>
                <a:latin typeface="Consolas" panose="020B0609020204030204" pitchFamily="49" charset="0"/>
              </a:rPr>
              <a:t>si</a:t>
            </a:r>
            <a:r>
              <a:rPr lang="en-US" sz="1000" dirty="0">
                <a:solidFill>
                  <a:srgbClr val="569CD6"/>
                </a:solidFill>
                <a:latin typeface="Consolas" panose="020B0609020204030204" pitchFamily="49" charset="0"/>
              </a:rPr>
              <a:t>::</a:t>
            </a:r>
            <a:r>
              <a:rPr lang="en-US" sz="1000" dirty="0" err="1">
                <a:solidFill>
                  <a:srgbClr val="569CD6"/>
                </a:solidFill>
                <a:latin typeface="Consolas" panose="020B0609020204030204" pitchFamily="49" charset="0"/>
              </a:rPr>
              <a:t>dim_length</a:t>
            </a:r>
            <a:r>
              <a:rPr lang="en-US" sz="1000" dirty="0">
                <a:solidFill>
                  <a:srgbClr val="569CD6"/>
                </a:solidFill>
                <a:latin typeface="Consolas" panose="020B0609020204030204" pitchFamily="49" charset="0"/>
              </a:rPr>
              <a:t>,</a:t>
            </a:r>
            <a:r>
              <a:rPr lang="en-US" sz="1000" dirty="0">
                <a:solidFill>
                  <a:srgbClr val="D4D4D4"/>
                </a:solidFill>
                <a:latin typeface="Consolas" panose="020B0609020204030204" pitchFamily="49" charset="0"/>
              </a:rPr>
              <a:t> </a:t>
            </a:r>
            <a:r>
              <a:rPr lang="en-US" sz="1000" dirty="0">
                <a:solidFill>
                  <a:srgbClr val="569CD6"/>
                </a:solidFill>
                <a:latin typeface="Consolas" panose="020B0609020204030204" pitchFamily="49" charset="0"/>
              </a:rPr>
              <a:t>units::physical::</a:t>
            </a:r>
            <a:r>
              <a:rPr lang="en-US" sz="1000" dirty="0" err="1">
                <a:solidFill>
                  <a:srgbClr val="569CD6"/>
                </a:solidFill>
                <a:latin typeface="Consolas" panose="020B0609020204030204" pitchFamily="49" charset="0"/>
              </a:rPr>
              <a:t>si</a:t>
            </a:r>
            <a:r>
              <a:rPr lang="en-US" sz="1000" dirty="0">
                <a:solidFill>
                  <a:srgbClr val="569CD6"/>
                </a:solidFill>
                <a:latin typeface="Consolas" panose="020B0609020204030204" pitchFamily="49" charset="0"/>
              </a:rPr>
              <a:t>::</a:t>
            </a:r>
            <a:r>
              <a:rPr lang="en-US" sz="1000" dirty="0" err="1">
                <a:solidFill>
                  <a:srgbClr val="569CD6"/>
                </a:solidFill>
                <a:latin typeface="Consolas" panose="020B0609020204030204" pitchFamily="49" charset="0"/>
              </a:rPr>
              <a:t>kilometre</a:t>
            </a:r>
            <a:r>
              <a:rPr lang="en-US" sz="1000" dirty="0">
                <a:solidFill>
                  <a:srgbClr val="569CD6"/>
                </a:solidFill>
                <a:latin typeface="Consolas" panose="020B0609020204030204" pitchFamily="49" charset="0"/>
              </a:rPr>
              <a:t>,</a:t>
            </a:r>
            <a:r>
              <a:rPr lang="en-US" sz="1000" dirty="0">
                <a:solidFill>
                  <a:srgbClr val="D4D4D4"/>
                </a:solidFill>
                <a:latin typeface="Consolas" panose="020B0609020204030204" pitchFamily="49" charset="0"/>
              </a:rPr>
              <a:t> long int&gt;]’ with unsatisfied constraints</a:t>
            </a:r>
          </a:p>
          <a:p>
            <a:r>
              <a:rPr lang="en-US" sz="1000" dirty="0">
                <a:solidFill>
                  <a:srgbClr val="D4D4D4"/>
                </a:solidFill>
                <a:latin typeface="Consolas" panose="020B0609020204030204" pitchFamily="49" charset="0"/>
              </a:rPr>
              <a:t>    </a:t>
            </a:r>
            <a:r>
              <a:rPr lang="en-US" sz="1000" dirty="0">
                <a:solidFill>
                  <a:srgbClr val="B5CEA8"/>
                </a:solidFill>
                <a:latin typeface="Consolas" panose="020B0609020204030204" pitchFamily="49" charset="0"/>
              </a:rPr>
              <a:t>45</a:t>
            </a:r>
            <a:r>
              <a:rPr lang="en-US" sz="1000" dirty="0">
                <a:solidFill>
                  <a:srgbClr val="D4D4D4"/>
                </a:solidFill>
                <a:latin typeface="Consolas" panose="020B0609020204030204" pitchFamily="49" charset="0"/>
              </a:rPr>
              <a:t> |   Speed auto s1 = </a:t>
            </a:r>
            <a:r>
              <a:rPr lang="en-US" sz="1000" dirty="0" err="1">
                <a:solidFill>
                  <a:srgbClr val="D4D4D4"/>
                </a:solidFill>
                <a:latin typeface="Consolas" panose="020B0609020204030204" pitchFamily="49" charset="0"/>
              </a:rPr>
              <a:t>avg_speed</a:t>
            </a:r>
            <a:r>
              <a:rPr lang="en-US" sz="1000" dirty="0">
                <a:solidFill>
                  <a:srgbClr val="D4D4D4"/>
                </a:solidFill>
                <a:latin typeface="Consolas" panose="020B0609020204030204" pitchFamily="49" charset="0"/>
              </a:rPr>
              <a:t>(2_q_h, 220_q_km);</a:t>
            </a:r>
          </a:p>
          <a:p>
            <a:r>
              <a:rPr lang="en-US" sz="1000" dirty="0">
                <a:solidFill>
                  <a:srgbClr val="D4D4D4"/>
                </a:solidFill>
                <a:latin typeface="Consolas" panose="020B0609020204030204" pitchFamily="49" charset="0"/>
              </a:rPr>
              <a:t>       |                                            ^</a:t>
            </a:r>
          </a:p>
          <a:p>
            <a:r>
              <a:rPr lang="en-US" sz="1000" dirty="0">
                <a:solidFill>
                  <a:srgbClr val="569CD6"/>
                </a:solidFill>
                <a:latin typeface="Consolas" panose="020B0609020204030204" pitchFamily="49" charset="0"/>
              </a:rPr>
              <a:t>avg_speed.cpp:29:16:</a:t>
            </a:r>
            <a:r>
              <a:rPr lang="en-US" sz="1000" dirty="0">
                <a:solidFill>
                  <a:srgbClr val="D4D4D4"/>
                </a:solidFill>
                <a:latin typeface="Consolas" panose="020B0609020204030204" pitchFamily="49" charset="0"/>
              </a:rPr>
              <a:t> note: declared here</a:t>
            </a:r>
          </a:p>
          <a:p>
            <a:r>
              <a:rPr lang="en-US" sz="1000" dirty="0">
                <a:solidFill>
                  <a:srgbClr val="D4D4D4"/>
                </a:solidFill>
                <a:latin typeface="Consolas" panose="020B0609020204030204" pitchFamily="49" charset="0"/>
              </a:rPr>
              <a:t>    </a:t>
            </a:r>
            <a:r>
              <a:rPr lang="en-US" sz="1000" dirty="0">
                <a:solidFill>
                  <a:srgbClr val="B5CEA8"/>
                </a:solidFill>
                <a:latin typeface="Consolas" panose="020B0609020204030204" pitchFamily="49" charset="0"/>
              </a:rPr>
              <a:t>29</a:t>
            </a:r>
            <a:r>
              <a:rPr lang="en-US" sz="1000" dirty="0">
                <a:solidFill>
                  <a:srgbClr val="D4D4D4"/>
                </a:solidFill>
                <a:latin typeface="Consolas" panose="020B0609020204030204" pitchFamily="49" charset="0"/>
              </a:rPr>
              <a:t> | </a:t>
            </a:r>
            <a:r>
              <a:rPr lang="en-US" sz="1000" dirty="0" err="1">
                <a:solidFill>
                  <a:srgbClr val="D4D4D4"/>
                </a:solidFill>
                <a:latin typeface="Consolas" panose="020B0609020204030204" pitchFamily="49" charset="0"/>
              </a:rPr>
              <a:t>constexpr</a:t>
            </a:r>
            <a:r>
              <a:rPr lang="en-US" sz="1000" dirty="0">
                <a:solidFill>
                  <a:srgbClr val="D4D4D4"/>
                </a:solidFill>
                <a:latin typeface="Consolas" panose="020B0609020204030204" pitchFamily="49" charset="0"/>
              </a:rPr>
              <a:t> Speed auto </a:t>
            </a:r>
            <a:r>
              <a:rPr lang="en-US" sz="1000" dirty="0" err="1">
                <a:solidFill>
                  <a:srgbClr val="D4D4D4"/>
                </a:solidFill>
                <a:latin typeface="Consolas" panose="020B0609020204030204" pitchFamily="49" charset="0"/>
              </a:rPr>
              <a:t>avg_speed</a:t>
            </a:r>
            <a:r>
              <a:rPr lang="en-US" sz="1000" dirty="0">
                <a:solidFill>
                  <a:srgbClr val="D4D4D4"/>
                </a:solidFill>
                <a:latin typeface="Consolas" panose="020B0609020204030204" pitchFamily="49" charset="0"/>
              </a:rPr>
              <a:t>(Length auto d, Time auto t)</a:t>
            </a:r>
          </a:p>
          <a:p>
            <a:r>
              <a:rPr lang="en-US" sz="1000" dirty="0">
                <a:solidFill>
                  <a:srgbClr val="D4D4D4"/>
                </a:solidFill>
                <a:latin typeface="Consolas" panose="020B0609020204030204" pitchFamily="49" charset="0"/>
              </a:rPr>
              <a:t>       |                      ^~~~~~~~~</a:t>
            </a:r>
          </a:p>
        </p:txBody>
      </p:sp>
      <p:cxnSp>
        <p:nvCxnSpPr>
          <p:cNvPr id="11" name="Straight Connector 10">
            <a:extLst>
              <a:ext uri="{FF2B5EF4-FFF2-40B4-BE49-F238E27FC236}">
                <a16:creationId xmlns:a16="http://schemas.microsoft.com/office/drawing/2014/main" id="{F7C27531-CE64-4DAB-88F7-14A8D5A14500}"/>
              </a:ext>
            </a:extLst>
          </p:cNvPr>
          <p:cNvCxnSpPr>
            <a:cxnSpLocks/>
          </p:cNvCxnSpPr>
          <p:nvPr/>
        </p:nvCxnSpPr>
        <p:spPr>
          <a:xfrm>
            <a:off x="476250" y="2690812"/>
            <a:ext cx="8243888" cy="0"/>
          </a:xfrm>
          <a:prstGeom prst="line">
            <a:avLst/>
          </a:prstGeom>
          <a:ln>
            <a:prstDash val="dash"/>
          </a:ln>
        </p:spPr>
        <p:style>
          <a:lnRef idx="2">
            <a:schemeClr val="accent5"/>
          </a:lnRef>
          <a:fillRef idx="0">
            <a:schemeClr val="accent5"/>
          </a:fillRef>
          <a:effectRef idx="1">
            <a:schemeClr val="accent5"/>
          </a:effectRef>
          <a:fontRef idx="minor">
            <a:schemeClr val="tx1"/>
          </a:fontRef>
        </p:style>
      </p:cxnSp>
      <p:sp>
        <p:nvSpPr>
          <p:cNvPr id="12" name="Rectangle 11">
            <a:extLst>
              <a:ext uri="{FF2B5EF4-FFF2-40B4-BE49-F238E27FC236}">
                <a16:creationId xmlns:a16="http://schemas.microsoft.com/office/drawing/2014/main" id="{8BCB686D-9435-4EF5-97D8-ED00A027F7F0}"/>
              </a:ext>
            </a:extLst>
          </p:cNvPr>
          <p:cNvSpPr/>
          <p:nvPr/>
        </p:nvSpPr>
        <p:spPr>
          <a:xfrm rot="20840316">
            <a:off x="6748461" y="4161278"/>
            <a:ext cx="2100263" cy="38099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Compile-time Error</a:t>
            </a:r>
          </a:p>
        </p:txBody>
      </p:sp>
    </p:spTree>
    <p:extLst>
      <p:ext uri="{BB962C8B-B14F-4D97-AF65-F5344CB8AC3E}">
        <p14:creationId xmlns:p14="http://schemas.microsoft.com/office/powerpoint/2010/main" val="408986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492F8B-7DE0-41BF-89DB-85CBD534F1E7}"/>
              </a:ext>
            </a:extLst>
          </p:cNvPr>
          <p:cNvSpPr>
            <a:spLocks noGrp="1"/>
          </p:cNvSpPr>
          <p:nvPr>
            <p:ph type="sldNum" sz="quarter" idx="4"/>
          </p:nvPr>
        </p:nvSpPr>
        <p:spPr/>
        <p:txBody>
          <a:bodyPr/>
          <a:lstStyle/>
          <a:p>
            <a:fld id="{3A707DD9-E92B-45E8-BE0A-E6B2EDF345EB}" type="slidenum">
              <a:rPr lang="en-US" smtClean="0"/>
              <a:pPr/>
              <a:t>34</a:t>
            </a:fld>
            <a:endParaRPr lang="en-US"/>
          </a:p>
        </p:txBody>
      </p:sp>
      <p:sp>
        <p:nvSpPr>
          <p:cNvPr id="3" name="Text Placeholder 2">
            <a:extLst>
              <a:ext uri="{FF2B5EF4-FFF2-40B4-BE49-F238E27FC236}">
                <a16:creationId xmlns:a16="http://schemas.microsoft.com/office/drawing/2014/main" id="{0B441510-E4A5-4D4B-9C82-6738FD949856}"/>
              </a:ext>
            </a:extLst>
          </p:cNvPr>
          <p:cNvSpPr>
            <a:spLocks noGrp="1"/>
          </p:cNvSpPr>
          <p:nvPr>
            <p:ph type="body" idx="11"/>
          </p:nvPr>
        </p:nvSpPr>
        <p:spPr/>
        <p:txBody>
          <a:bodyPr/>
          <a:lstStyle/>
          <a:p>
            <a:r>
              <a:rPr lang="en-US" dirty="0" err="1"/>
              <a:t>mp</a:t>
            </a:r>
            <a:r>
              <a:rPr lang="en-US" dirty="0"/>
              <a:t>-units – invalid computation</a:t>
            </a:r>
          </a:p>
        </p:txBody>
      </p:sp>
      <p:sp>
        <p:nvSpPr>
          <p:cNvPr id="9" name="TextBox 8">
            <a:extLst>
              <a:ext uri="{FF2B5EF4-FFF2-40B4-BE49-F238E27FC236}">
                <a16:creationId xmlns:a16="http://schemas.microsoft.com/office/drawing/2014/main" id="{9CF393B5-2ECD-49FB-819E-E0DC2F3E4850}"/>
              </a:ext>
            </a:extLst>
          </p:cNvPr>
          <p:cNvSpPr txBox="1"/>
          <p:nvPr/>
        </p:nvSpPr>
        <p:spPr>
          <a:xfrm>
            <a:off x="570322" y="1086868"/>
            <a:ext cx="7767686" cy="1200329"/>
          </a:xfrm>
          <a:prstGeom prst="rect">
            <a:avLst/>
          </a:prstGeom>
          <a:noFill/>
        </p:spPr>
        <p:txBody>
          <a:bodyPr wrap="square">
            <a:spAutoFit/>
          </a:bodyPr>
          <a:lstStyle/>
          <a:p>
            <a:r>
              <a:rPr lang="en-US" sz="1200" dirty="0" err="1">
                <a:solidFill>
                  <a:srgbClr val="569CD6"/>
                </a:solidFill>
                <a:latin typeface="Consolas" panose="020B0609020204030204" pitchFamily="49" charset="0"/>
              </a:rPr>
              <a:t>constexpr</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Speed</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auto</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a:solidFill>
                  <a:srgbClr val="4EC9B0"/>
                </a:solidFill>
                <a:latin typeface="Consolas" panose="020B0609020204030204" pitchFamily="49" charset="0"/>
              </a:rPr>
              <a:t>Length</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auto</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d</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Time</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auto</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t</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return</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d</a:t>
            </a:r>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t</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endParaRPr lang="en-US" sz="1200" dirty="0">
              <a:solidFill>
                <a:srgbClr val="4EC9B0"/>
              </a:solidFill>
              <a:latin typeface="Consolas" panose="020B0609020204030204" pitchFamily="49" charset="0"/>
            </a:endParaRPr>
          </a:p>
          <a:p>
            <a:r>
              <a:rPr lang="en-US" sz="1200" dirty="0">
                <a:solidFill>
                  <a:srgbClr val="4EC9B0"/>
                </a:solidFill>
                <a:latin typeface="Consolas" panose="020B0609020204030204" pitchFamily="49" charset="0"/>
              </a:rPr>
              <a:t>Speed</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auto</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s1</a:t>
            </a:r>
            <a:r>
              <a:rPr lang="en-US" sz="1200" dirty="0">
                <a:solidFill>
                  <a:srgbClr val="D4D4D4"/>
                </a:solidFill>
                <a:latin typeface="Consolas" panose="020B0609020204030204" pitchFamily="49" charset="0"/>
              </a:rPr>
              <a:t> = </a:t>
            </a:r>
            <a:r>
              <a:rPr lang="en-US" sz="1200" dirty="0" err="1">
                <a:solidFill>
                  <a:srgbClr val="DCDCAA"/>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a:solidFill>
                  <a:srgbClr val="B5CEA8"/>
                </a:solidFill>
                <a:latin typeface="Consolas" panose="020B0609020204030204" pitchFamily="49" charset="0"/>
              </a:rPr>
              <a:t>220_q_km, 2_q_h</a:t>
            </a:r>
            <a:r>
              <a:rPr lang="en-US" sz="1200" dirty="0">
                <a:solidFill>
                  <a:srgbClr val="D4D4D4"/>
                </a:solidFill>
                <a:latin typeface="Consolas" panose="020B0609020204030204" pitchFamily="49" charset="0"/>
              </a:rPr>
              <a:t>);</a:t>
            </a:r>
            <a:endParaRPr lang="en-US" sz="1200" b="0" i="0" dirty="0">
              <a:solidFill>
                <a:srgbClr val="C5C8C6"/>
              </a:solidFill>
              <a:effectLst/>
              <a:latin typeface="Consolas" panose="020B0609020204030204" pitchFamily="49" charset="0"/>
            </a:endParaRPr>
          </a:p>
        </p:txBody>
      </p:sp>
      <p:sp>
        <p:nvSpPr>
          <p:cNvPr id="8" name="TextBox 7">
            <a:extLst>
              <a:ext uri="{FF2B5EF4-FFF2-40B4-BE49-F238E27FC236}">
                <a16:creationId xmlns:a16="http://schemas.microsoft.com/office/drawing/2014/main" id="{A4B3C8F2-05F0-4779-93AF-2E1DED04E64C}"/>
              </a:ext>
            </a:extLst>
          </p:cNvPr>
          <p:cNvSpPr txBox="1"/>
          <p:nvPr/>
        </p:nvSpPr>
        <p:spPr>
          <a:xfrm>
            <a:off x="570322" y="2856304"/>
            <a:ext cx="8341863" cy="1169551"/>
          </a:xfrm>
          <a:prstGeom prst="rect">
            <a:avLst/>
          </a:prstGeom>
          <a:noFill/>
        </p:spPr>
        <p:txBody>
          <a:bodyPr wrap="square">
            <a:spAutoFit/>
          </a:bodyPr>
          <a:lstStyle/>
          <a:p>
            <a:r>
              <a:rPr lang="en-US" sz="1000" dirty="0">
                <a:solidFill>
                  <a:srgbClr val="D4D4D4"/>
                </a:solidFill>
                <a:latin typeface="Consolas" panose="020B0609020204030204" pitchFamily="49" charset="0"/>
              </a:rPr>
              <a:t>In instantiation of ‘</a:t>
            </a:r>
            <a:r>
              <a:rPr lang="en-US" sz="1000" dirty="0" err="1">
                <a:solidFill>
                  <a:srgbClr val="D4D4D4"/>
                </a:solidFill>
                <a:latin typeface="Consolas" panose="020B0609020204030204" pitchFamily="49" charset="0"/>
              </a:rPr>
              <a:t>constexpr</a:t>
            </a:r>
            <a:r>
              <a:rPr lang="en-US" sz="1000" dirty="0">
                <a:solidFill>
                  <a:srgbClr val="D4D4D4"/>
                </a:solidFill>
                <a:latin typeface="Consolas" panose="020B0609020204030204" pitchFamily="49" charset="0"/>
              </a:rPr>
              <a:t> auto [requires </a:t>
            </a:r>
            <a:r>
              <a:rPr lang="en-US" sz="1000" dirty="0">
                <a:solidFill>
                  <a:srgbClr val="569CD6"/>
                </a:solidFill>
                <a:latin typeface="Consolas" panose="020B0609020204030204" pitchFamily="49" charset="0"/>
              </a:rPr>
              <a:t>units::physical::Speed&lt;&lt;placeholder&gt;,</a:t>
            </a:r>
            <a:r>
              <a:rPr lang="en-US" sz="1000" dirty="0">
                <a:solidFill>
                  <a:srgbClr val="D4D4D4"/>
                </a:solidFill>
                <a:latin typeface="Consolas" panose="020B0609020204030204" pitchFamily="49" charset="0"/>
              </a:rPr>
              <a:t> &gt;] </a:t>
            </a:r>
            <a:r>
              <a:rPr lang="en-US" sz="1000" dirty="0" err="1">
                <a:solidFill>
                  <a:srgbClr val="D4D4D4"/>
                </a:solidFill>
                <a:latin typeface="Consolas" panose="020B0609020204030204" pitchFamily="49" charset="0"/>
              </a:rPr>
              <a:t>avg_speed</a:t>
            </a:r>
            <a:r>
              <a:rPr lang="en-US" sz="1000" dirty="0">
                <a:solidFill>
                  <a:srgbClr val="D4D4D4"/>
                </a:solidFill>
                <a:latin typeface="Consolas" panose="020B0609020204030204" pitchFamily="49" charset="0"/>
              </a:rPr>
              <a:t>(</a:t>
            </a:r>
            <a:r>
              <a:rPr lang="en-US" sz="1000" dirty="0">
                <a:solidFill>
                  <a:srgbClr val="569CD6"/>
                </a:solidFill>
                <a:latin typeface="Consolas" panose="020B0609020204030204" pitchFamily="49" charset="0"/>
              </a:rPr>
              <a:t>auto:16,</a:t>
            </a:r>
            <a:r>
              <a:rPr lang="en-US" sz="1000" dirty="0">
                <a:solidFill>
                  <a:srgbClr val="D4D4D4"/>
                </a:solidFill>
                <a:latin typeface="Consolas" panose="020B0609020204030204" pitchFamily="49" charset="0"/>
              </a:rPr>
              <a:t> </a:t>
            </a:r>
            <a:r>
              <a:rPr lang="en-US" sz="1000" dirty="0">
                <a:solidFill>
                  <a:srgbClr val="569CD6"/>
                </a:solidFill>
                <a:latin typeface="Consolas" panose="020B0609020204030204" pitchFamily="49" charset="0"/>
              </a:rPr>
              <a:t>auto:17)</a:t>
            </a:r>
            <a:r>
              <a:rPr lang="en-US" sz="1000" dirty="0">
                <a:solidFill>
                  <a:srgbClr val="D4D4D4"/>
                </a:solidFill>
                <a:latin typeface="Consolas" panose="020B0609020204030204" pitchFamily="49" charset="0"/>
              </a:rPr>
              <a:t> [with </a:t>
            </a:r>
            <a:r>
              <a:rPr lang="en-US" sz="1000" dirty="0">
                <a:solidFill>
                  <a:srgbClr val="569CD6"/>
                </a:solidFill>
                <a:latin typeface="Consolas" panose="020B0609020204030204" pitchFamily="49" charset="0"/>
              </a:rPr>
              <a:t>auto:16</a:t>
            </a:r>
            <a:r>
              <a:rPr lang="en-US" sz="1000" dirty="0">
                <a:solidFill>
                  <a:srgbClr val="D4D4D4"/>
                </a:solidFill>
                <a:latin typeface="Consolas" panose="020B0609020204030204" pitchFamily="49" charset="0"/>
              </a:rPr>
              <a:t> = </a:t>
            </a:r>
            <a:r>
              <a:rPr lang="en-US" sz="1000" dirty="0">
                <a:solidFill>
                  <a:srgbClr val="569CD6"/>
                </a:solidFill>
                <a:latin typeface="Consolas" panose="020B0609020204030204" pitchFamily="49" charset="0"/>
              </a:rPr>
              <a:t>units::quantity&lt;units::physical::</a:t>
            </a:r>
            <a:r>
              <a:rPr lang="en-US" sz="1000" dirty="0" err="1">
                <a:solidFill>
                  <a:srgbClr val="569CD6"/>
                </a:solidFill>
                <a:latin typeface="Consolas" panose="020B0609020204030204" pitchFamily="49" charset="0"/>
              </a:rPr>
              <a:t>si</a:t>
            </a:r>
            <a:r>
              <a:rPr lang="en-US" sz="1000" dirty="0">
                <a:solidFill>
                  <a:srgbClr val="569CD6"/>
                </a:solidFill>
                <a:latin typeface="Consolas" panose="020B0609020204030204" pitchFamily="49" charset="0"/>
              </a:rPr>
              <a:t>::</a:t>
            </a:r>
            <a:r>
              <a:rPr lang="en-US" sz="1000" dirty="0" err="1">
                <a:solidFill>
                  <a:srgbClr val="569CD6"/>
                </a:solidFill>
                <a:latin typeface="Consolas" panose="020B0609020204030204" pitchFamily="49" charset="0"/>
              </a:rPr>
              <a:t>dim_length</a:t>
            </a:r>
            <a:r>
              <a:rPr lang="en-US" sz="1000" dirty="0">
                <a:solidFill>
                  <a:srgbClr val="569CD6"/>
                </a:solidFill>
                <a:latin typeface="Consolas" panose="020B0609020204030204" pitchFamily="49" charset="0"/>
              </a:rPr>
              <a:t>,</a:t>
            </a:r>
            <a:r>
              <a:rPr lang="en-US" sz="1000" dirty="0">
                <a:solidFill>
                  <a:srgbClr val="D4D4D4"/>
                </a:solidFill>
                <a:latin typeface="Consolas" panose="020B0609020204030204" pitchFamily="49" charset="0"/>
              </a:rPr>
              <a:t> </a:t>
            </a:r>
            <a:r>
              <a:rPr lang="en-US" sz="1000" dirty="0">
                <a:solidFill>
                  <a:srgbClr val="569CD6"/>
                </a:solidFill>
                <a:latin typeface="Consolas" panose="020B0609020204030204" pitchFamily="49" charset="0"/>
              </a:rPr>
              <a:t>units::physical::</a:t>
            </a:r>
            <a:r>
              <a:rPr lang="en-US" sz="1000" dirty="0" err="1">
                <a:solidFill>
                  <a:srgbClr val="569CD6"/>
                </a:solidFill>
                <a:latin typeface="Consolas" panose="020B0609020204030204" pitchFamily="49" charset="0"/>
              </a:rPr>
              <a:t>si</a:t>
            </a:r>
            <a:r>
              <a:rPr lang="en-US" sz="1000" dirty="0">
                <a:solidFill>
                  <a:srgbClr val="569CD6"/>
                </a:solidFill>
                <a:latin typeface="Consolas" panose="020B0609020204030204" pitchFamily="49" charset="0"/>
              </a:rPr>
              <a:t>::</a:t>
            </a:r>
            <a:r>
              <a:rPr lang="en-US" sz="1000" dirty="0" err="1">
                <a:solidFill>
                  <a:srgbClr val="569CD6"/>
                </a:solidFill>
                <a:latin typeface="Consolas" panose="020B0609020204030204" pitchFamily="49" charset="0"/>
              </a:rPr>
              <a:t>kilometre</a:t>
            </a:r>
            <a:r>
              <a:rPr lang="en-US" sz="1000" dirty="0">
                <a:solidFill>
                  <a:srgbClr val="569CD6"/>
                </a:solidFill>
                <a:latin typeface="Consolas" panose="020B0609020204030204" pitchFamily="49" charset="0"/>
              </a:rPr>
              <a:t>,</a:t>
            </a:r>
            <a:r>
              <a:rPr lang="en-US" sz="1000" dirty="0">
                <a:solidFill>
                  <a:srgbClr val="D4D4D4"/>
                </a:solidFill>
                <a:latin typeface="Consolas" panose="020B0609020204030204" pitchFamily="49" charset="0"/>
              </a:rPr>
              <a:t> long int&gt;; </a:t>
            </a:r>
            <a:r>
              <a:rPr lang="en-US" sz="1000" dirty="0">
                <a:solidFill>
                  <a:srgbClr val="569CD6"/>
                </a:solidFill>
                <a:latin typeface="Consolas" panose="020B0609020204030204" pitchFamily="49" charset="0"/>
              </a:rPr>
              <a:t>auto:17</a:t>
            </a:r>
            <a:r>
              <a:rPr lang="en-US" sz="1000" dirty="0">
                <a:solidFill>
                  <a:srgbClr val="D4D4D4"/>
                </a:solidFill>
                <a:latin typeface="Consolas" panose="020B0609020204030204" pitchFamily="49" charset="0"/>
              </a:rPr>
              <a:t> = </a:t>
            </a:r>
            <a:r>
              <a:rPr lang="en-US" sz="1000" dirty="0">
                <a:solidFill>
                  <a:srgbClr val="569CD6"/>
                </a:solidFill>
                <a:latin typeface="Consolas" panose="020B0609020204030204" pitchFamily="49" charset="0"/>
              </a:rPr>
              <a:t>units::quantity&lt;units::physical::</a:t>
            </a:r>
            <a:r>
              <a:rPr lang="en-US" sz="1000" dirty="0" err="1">
                <a:solidFill>
                  <a:srgbClr val="569CD6"/>
                </a:solidFill>
                <a:latin typeface="Consolas" panose="020B0609020204030204" pitchFamily="49" charset="0"/>
              </a:rPr>
              <a:t>si</a:t>
            </a:r>
            <a:r>
              <a:rPr lang="en-US" sz="1000" dirty="0">
                <a:solidFill>
                  <a:srgbClr val="569CD6"/>
                </a:solidFill>
                <a:latin typeface="Consolas" panose="020B0609020204030204" pitchFamily="49" charset="0"/>
              </a:rPr>
              <a:t>::</a:t>
            </a:r>
            <a:r>
              <a:rPr lang="en-US" sz="1000" dirty="0" err="1">
                <a:solidFill>
                  <a:srgbClr val="569CD6"/>
                </a:solidFill>
                <a:latin typeface="Consolas" panose="020B0609020204030204" pitchFamily="49" charset="0"/>
              </a:rPr>
              <a:t>dim_time</a:t>
            </a:r>
            <a:r>
              <a:rPr lang="en-US" sz="1000" dirty="0">
                <a:solidFill>
                  <a:srgbClr val="569CD6"/>
                </a:solidFill>
                <a:latin typeface="Consolas" panose="020B0609020204030204" pitchFamily="49" charset="0"/>
              </a:rPr>
              <a:t>,</a:t>
            </a:r>
            <a:r>
              <a:rPr lang="en-US" sz="1000" dirty="0">
                <a:solidFill>
                  <a:srgbClr val="D4D4D4"/>
                </a:solidFill>
                <a:latin typeface="Consolas" panose="020B0609020204030204" pitchFamily="49" charset="0"/>
              </a:rPr>
              <a:t> </a:t>
            </a:r>
            <a:r>
              <a:rPr lang="en-US" sz="1000" dirty="0">
                <a:solidFill>
                  <a:srgbClr val="569CD6"/>
                </a:solidFill>
                <a:latin typeface="Consolas" panose="020B0609020204030204" pitchFamily="49" charset="0"/>
              </a:rPr>
              <a:t>units::physical::</a:t>
            </a:r>
            <a:r>
              <a:rPr lang="en-US" sz="1000" dirty="0" err="1">
                <a:solidFill>
                  <a:srgbClr val="569CD6"/>
                </a:solidFill>
                <a:latin typeface="Consolas" panose="020B0609020204030204" pitchFamily="49" charset="0"/>
              </a:rPr>
              <a:t>si</a:t>
            </a:r>
            <a:r>
              <a:rPr lang="en-US" sz="1000" dirty="0">
                <a:solidFill>
                  <a:srgbClr val="569CD6"/>
                </a:solidFill>
                <a:latin typeface="Consolas" panose="020B0609020204030204" pitchFamily="49" charset="0"/>
              </a:rPr>
              <a:t>::hour,</a:t>
            </a:r>
            <a:r>
              <a:rPr lang="en-US" sz="1000" dirty="0">
                <a:solidFill>
                  <a:srgbClr val="D4D4D4"/>
                </a:solidFill>
                <a:latin typeface="Consolas" panose="020B0609020204030204" pitchFamily="49" charset="0"/>
              </a:rPr>
              <a:t> long int&gt;]’:</a:t>
            </a:r>
          </a:p>
          <a:p>
            <a:r>
              <a:rPr lang="en-US" sz="1000" dirty="0">
                <a:solidFill>
                  <a:srgbClr val="569CD6"/>
                </a:solidFill>
                <a:latin typeface="Consolas" panose="020B0609020204030204" pitchFamily="49" charset="0"/>
              </a:rPr>
              <a:t>avg_speed.cpp:42:44:</a:t>
            </a:r>
            <a:r>
              <a:rPr lang="en-US" sz="1000" dirty="0">
                <a:solidFill>
                  <a:srgbClr val="D4D4D4"/>
                </a:solidFill>
                <a:latin typeface="Consolas" panose="020B0609020204030204" pitchFamily="49" charset="0"/>
              </a:rPr>
              <a:t>   required from here</a:t>
            </a:r>
          </a:p>
          <a:p>
            <a:r>
              <a:rPr lang="en-US" sz="1000" dirty="0">
                <a:solidFill>
                  <a:srgbClr val="569CD6"/>
                </a:solidFill>
                <a:latin typeface="Consolas" panose="020B0609020204030204" pitchFamily="49" charset="0"/>
              </a:rPr>
              <a:t>avg_speed.cpp:32:14:</a:t>
            </a:r>
            <a:r>
              <a:rPr lang="en-US" sz="1000" dirty="0">
                <a:solidFill>
                  <a:srgbClr val="D4D4D4"/>
                </a:solidFill>
                <a:latin typeface="Consolas" panose="020B0609020204030204" pitchFamily="49" charset="0"/>
              </a:rPr>
              <a:t> </a:t>
            </a:r>
            <a:r>
              <a:rPr lang="en-US" sz="1000" dirty="0">
                <a:solidFill>
                  <a:srgbClr val="F44747"/>
                </a:solidFill>
                <a:latin typeface="Consolas" panose="020B0609020204030204" pitchFamily="49" charset="0"/>
              </a:rPr>
              <a:t>error</a:t>
            </a:r>
            <a:r>
              <a:rPr lang="en-US" sz="1000" dirty="0">
                <a:solidFill>
                  <a:srgbClr val="D4D4D4"/>
                </a:solidFill>
                <a:latin typeface="Consolas" panose="020B0609020204030204" pitchFamily="49" charset="0"/>
              </a:rPr>
              <a:t>: deduced return type does not satisfy placeholder constraints</a:t>
            </a:r>
          </a:p>
          <a:p>
            <a:r>
              <a:rPr lang="en-US" sz="1000" dirty="0">
                <a:solidFill>
                  <a:srgbClr val="D4D4D4"/>
                </a:solidFill>
                <a:latin typeface="Consolas" panose="020B0609020204030204" pitchFamily="49" charset="0"/>
              </a:rPr>
              <a:t>    </a:t>
            </a:r>
            <a:r>
              <a:rPr lang="en-US" sz="1000" dirty="0">
                <a:solidFill>
                  <a:srgbClr val="B5CEA8"/>
                </a:solidFill>
                <a:latin typeface="Consolas" panose="020B0609020204030204" pitchFamily="49" charset="0"/>
              </a:rPr>
              <a:t>32</a:t>
            </a:r>
            <a:r>
              <a:rPr lang="en-US" sz="1000" dirty="0">
                <a:solidFill>
                  <a:srgbClr val="D4D4D4"/>
                </a:solidFill>
                <a:latin typeface="Consolas" panose="020B0609020204030204" pitchFamily="49" charset="0"/>
              </a:rPr>
              <a:t> |   return d * t;</a:t>
            </a:r>
          </a:p>
          <a:p>
            <a:r>
              <a:rPr lang="en-US" sz="1000" dirty="0">
                <a:solidFill>
                  <a:srgbClr val="D4D4D4"/>
                </a:solidFill>
                <a:latin typeface="Consolas" panose="020B0609020204030204" pitchFamily="49" charset="0"/>
              </a:rPr>
              <a:t>       |              ^</a:t>
            </a:r>
          </a:p>
        </p:txBody>
      </p:sp>
      <p:cxnSp>
        <p:nvCxnSpPr>
          <p:cNvPr id="10" name="Straight Connector 9">
            <a:extLst>
              <a:ext uri="{FF2B5EF4-FFF2-40B4-BE49-F238E27FC236}">
                <a16:creationId xmlns:a16="http://schemas.microsoft.com/office/drawing/2014/main" id="{2CDEDA37-DAB7-43BB-84CC-B54BA97AE93B}"/>
              </a:ext>
            </a:extLst>
          </p:cNvPr>
          <p:cNvCxnSpPr>
            <a:cxnSpLocks/>
          </p:cNvCxnSpPr>
          <p:nvPr/>
        </p:nvCxnSpPr>
        <p:spPr>
          <a:xfrm>
            <a:off x="476250" y="2690812"/>
            <a:ext cx="8243888" cy="0"/>
          </a:xfrm>
          <a:prstGeom prst="line">
            <a:avLst/>
          </a:prstGeom>
          <a:ln>
            <a:prstDash val="dash"/>
          </a:ln>
        </p:spPr>
        <p:style>
          <a:lnRef idx="2">
            <a:schemeClr val="accent5"/>
          </a:lnRef>
          <a:fillRef idx="0">
            <a:schemeClr val="accent5"/>
          </a:fillRef>
          <a:effectRef idx="1">
            <a:schemeClr val="accent5"/>
          </a:effectRef>
          <a:fontRef idx="minor">
            <a:schemeClr val="tx1"/>
          </a:fontRef>
        </p:style>
      </p:cxnSp>
      <p:sp>
        <p:nvSpPr>
          <p:cNvPr id="11" name="Rectangle 10">
            <a:extLst>
              <a:ext uri="{FF2B5EF4-FFF2-40B4-BE49-F238E27FC236}">
                <a16:creationId xmlns:a16="http://schemas.microsoft.com/office/drawing/2014/main" id="{D85E3385-6C15-4A65-8F57-545CB0D18A8A}"/>
              </a:ext>
            </a:extLst>
          </p:cNvPr>
          <p:cNvSpPr/>
          <p:nvPr/>
        </p:nvSpPr>
        <p:spPr>
          <a:xfrm rot="20840316">
            <a:off x="6748461" y="4161278"/>
            <a:ext cx="2100263" cy="38099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Compile-time Error</a:t>
            </a:r>
          </a:p>
        </p:txBody>
      </p:sp>
    </p:spTree>
    <p:extLst>
      <p:ext uri="{BB962C8B-B14F-4D97-AF65-F5344CB8AC3E}">
        <p14:creationId xmlns:p14="http://schemas.microsoft.com/office/powerpoint/2010/main" val="38446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A6DE512-003C-8946-A67D-FFA09E13D619}"/>
              </a:ext>
            </a:extLst>
          </p:cNvPr>
          <p:cNvSpPr>
            <a:spLocks noGrp="1"/>
          </p:cNvSpPr>
          <p:nvPr>
            <p:ph type="body" idx="11"/>
          </p:nvPr>
        </p:nvSpPr>
        <p:spPr/>
        <p:txBody>
          <a:bodyPr/>
          <a:lstStyle/>
          <a:p>
            <a:r>
              <a:rPr lang="en-US" noProof="0" dirty="0"/>
              <a:t>Agenda</a:t>
            </a:r>
          </a:p>
        </p:txBody>
      </p:sp>
      <p:sp>
        <p:nvSpPr>
          <p:cNvPr id="5" name="Text Placeholder 4">
            <a:extLst>
              <a:ext uri="{FF2B5EF4-FFF2-40B4-BE49-F238E27FC236}">
                <a16:creationId xmlns:a16="http://schemas.microsoft.com/office/drawing/2014/main" id="{2D569B2D-4BC3-5746-9D9E-2DC9CA327566}"/>
              </a:ext>
            </a:extLst>
          </p:cNvPr>
          <p:cNvSpPr>
            <a:spLocks noGrp="1"/>
          </p:cNvSpPr>
          <p:nvPr>
            <p:ph type="body" idx="14"/>
          </p:nvPr>
        </p:nvSpPr>
        <p:spPr/>
        <p:txBody>
          <a:bodyPr/>
          <a:lstStyle/>
          <a:p>
            <a:r>
              <a:rPr lang="en-US" noProof="0" dirty="0"/>
              <a:t>Motivation</a:t>
            </a:r>
          </a:p>
        </p:txBody>
      </p:sp>
      <p:sp>
        <p:nvSpPr>
          <p:cNvPr id="6" name="Text Placeholder 5">
            <a:extLst>
              <a:ext uri="{FF2B5EF4-FFF2-40B4-BE49-F238E27FC236}">
                <a16:creationId xmlns:a16="http://schemas.microsoft.com/office/drawing/2014/main" id="{06EF260E-1D8D-F543-9258-A0F11C0610C2}"/>
              </a:ext>
            </a:extLst>
          </p:cNvPr>
          <p:cNvSpPr>
            <a:spLocks noGrp="1"/>
          </p:cNvSpPr>
          <p:nvPr>
            <p:ph type="body" idx="15"/>
          </p:nvPr>
        </p:nvSpPr>
        <p:spPr/>
        <p:txBody>
          <a:bodyPr/>
          <a:lstStyle/>
          <a:p>
            <a:r>
              <a:rPr lang="en-US" noProof="0" dirty="0"/>
              <a:t>High-level abstractions</a:t>
            </a:r>
          </a:p>
        </p:txBody>
      </p:sp>
      <p:sp>
        <p:nvSpPr>
          <p:cNvPr id="7" name="Text Placeholder 6">
            <a:extLst>
              <a:ext uri="{FF2B5EF4-FFF2-40B4-BE49-F238E27FC236}">
                <a16:creationId xmlns:a16="http://schemas.microsoft.com/office/drawing/2014/main" id="{66853EB2-827D-1146-97F2-FF1310F73313}"/>
              </a:ext>
            </a:extLst>
          </p:cNvPr>
          <p:cNvSpPr>
            <a:spLocks noGrp="1"/>
          </p:cNvSpPr>
          <p:nvPr>
            <p:ph type="body" idx="16"/>
          </p:nvPr>
        </p:nvSpPr>
        <p:spPr/>
        <p:txBody>
          <a:bodyPr/>
          <a:lstStyle/>
          <a:p>
            <a:r>
              <a:rPr lang="en-US" noProof="0" dirty="0"/>
              <a:t>Safety</a:t>
            </a:r>
          </a:p>
        </p:txBody>
      </p:sp>
      <p:sp>
        <p:nvSpPr>
          <p:cNvPr id="8" name="Text Placeholder 7">
            <a:extLst>
              <a:ext uri="{FF2B5EF4-FFF2-40B4-BE49-F238E27FC236}">
                <a16:creationId xmlns:a16="http://schemas.microsoft.com/office/drawing/2014/main" id="{3F2E1A26-CC99-BE40-BA04-9788DB6CC267}"/>
              </a:ext>
            </a:extLst>
          </p:cNvPr>
          <p:cNvSpPr>
            <a:spLocks noGrp="1"/>
          </p:cNvSpPr>
          <p:nvPr>
            <p:ph type="body" idx="17"/>
          </p:nvPr>
        </p:nvSpPr>
        <p:spPr/>
        <p:txBody>
          <a:bodyPr/>
          <a:lstStyle/>
          <a:p>
            <a:r>
              <a:rPr lang="en-US" b="1" noProof="0" dirty="0">
                <a:solidFill>
                  <a:srgbClr val="CEDB56"/>
                </a:solidFill>
                <a:latin typeface="+mn-lt"/>
              </a:rPr>
              <a:t>Efficiency</a:t>
            </a:r>
          </a:p>
        </p:txBody>
      </p:sp>
      <p:sp>
        <p:nvSpPr>
          <p:cNvPr id="2" name="Slide Number Placeholder 1">
            <a:extLst>
              <a:ext uri="{FF2B5EF4-FFF2-40B4-BE49-F238E27FC236}">
                <a16:creationId xmlns:a16="http://schemas.microsoft.com/office/drawing/2014/main" id="{C015B870-E327-C74D-ABBC-3EC9A85A43DC}"/>
              </a:ext>
            </a:extLst>
          </p:cNvPr>
          <p:cNvSpPr>
            <a:spLocks noGrp="1"/>
          </p:cNvSpPr>
          <p:nvPr>
            <p:ph type="sldNum" sz="quarter" idx="4"/>
          </p:nvPr>
        </p:nvSpPr>
        <p:spPr/>
        <p:txBody>
          <a:bodyPr/>
          <a:lstStyle/>
          <a:p>
            <a:fld id="{3A707DD9-E92B-45E8-BE0A-E6B2EDF345EB}" type="slidenum">
              <a:rPr lang="en-US" smtClean="0"/>
              <a:pPr/>
              <a:t>35</a:t>
            </a:fld>
            <a:endParaRPr lang="en-US"/>
          </a:p>
        </p:txBody>
      </p:sp>
      <p:sp>
        <p:nvSpPr>
          <p:cNvPr id="9" name="Oval 8">
            <a:extLst>
              <a:ext uri="{FF2B5EF4-FFF2-40B4-BE49-F238E27FC236}">
                <a16:creationId xmlns:a16="http://schemas.microsoft.com/office/drawing/2014/main" id="{68D8D1EA-260E-4F4A-9AD0-303C3D3D1F53}"/>
              </a:ext>
            </a:extLst>
          </p:cNvPr>
          <p:cNvSpPr/>
          <p:nvPr/>
        </p:nvSpPr>
        <p:spPr>
          <a:xfrm>
            <a:off x="636814" y="3740371"/>
            <a:ext cx="685800" cy="685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p>
        </p:txBody>
      </p:sp>
    </p:spTree>
    <p:extLst>
      <p:ext uri="{BB962C8B-B14F-4D97-AF65-F5344CB8AC3E}">
        <p14:creationId xmlns:p14="http://schemas.microsoft.com/office/powerpoint/2010/main" val="1186121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79E57D6-53B0-8C49-8B6E-B9E8DC947737}"/>
              </a:ext>
            </a:extLst>
          </p:cNvPr>
          <p:cNvSpPr>
            <a:spLocks noGrp="1"/>
          </p:cNvSpPr>
          <p:nvPr>
            <p:ph type="body" idx="10"/>
          </p:nvPr>
        </p:nvSpPr>
        <p:spPr/>
        <p:txBody>
          <a:bodyPr/>
          <a:lstStyle/>
          <a:p>
            <a:pPr marL="342900" indent="-342900">
              <a:buFont typeface="Arial" panose="020B0604020202020204" pitchFamily="34" charset="0"/>
              <a:buChar char="•"/>
            </a:pPr>
            <a:r>
              <a:rPr lang="en-US" dirty="0"/>
              <a:t>Benchmark the following scenarios both for operations on fundamental/primitive types and on high-level quantity abstractions</a:t>
            </a:r>
          </a:p>
          <a:p>
            <a:pPr marL="971550" lvl="1" indent="-342900"/>
            <a:r>
              <a:rPr lang="en-US" sz="1400" dirty="0">
                <a:solidFill>
                  <a:srgbClr val="FCBF00"/>
                </a:solidFill>
              </a:rPr>
              <a:t>Arithmetic</a:t>
            </a:r>
            <a:r>
              <a:rPr lang="en-US" sz="1400" dirty="0"/>
              <a:t> - create quantities of </a:t>
            </a:r>
            <a:r>
              <a:rPr lang="en-US" sz="1400" dirty="0">
                <a:solidFill>
                  <a:srgbClr val="FCBF00"/>
                </a:solidFill>
              </a:rPr>
              <a:t>length</a:t>
            </a:r>
            <a:r>
              <a:rPr lang="en-US" sz="1400" dirty="0"/>
              <a:t> and </a:t>
            </a:r>
            <a:r>
              <a:rPr lang="en-US" sz="1400" dirty="0">
                <a:solidFill>
                  <a:srgbClr val="FCBF00"/>
                </a:solidFill>
              </a:rPr>
              <a:t>time</a:t>
            </a:r>
            <a:r>
              <a:rPr lang="en-US" sz="1400" dirty="0"/>
              <a:t> and divide them to obtain </a:t>
            </a:r>
            <a:r>
              <a:rPr lang="en-US" sz="1400" dirty="0">
                <a:solidFill>
                  <a:srgbClr val="FCBF00"/>
                </a:solidFill>
              </a:rPr>
              <a:t>speed</a:t>
            </a:r>
          </a:p>
          <a:p>
            <a:pPr marL="971550" lvl="1" indent="-342900"/>
            <a:r>
              <a:rPr lang="en-US" sz="1400" dirty="0">
                <a:solidFill>
                  <a:srgbClr val="FCBF00"/>
                </a:solidFill>
              </a:rPr>
              <a:t>Scaling </a:t>
            </a:r>
            <a:r>
              <a:rPr lang="en-US" sz="1400" dirty="0"/>
              <a:t>- create a quantity of </a:t>
            </a:r>
            <a:r>
              <a:rPr lang="en-US" sz="1400" dirty="0">
                <a:solidFill>
                  <a:srgbClr val="FCBF00"/>
                </a:solidFill>
              </a:rPr>
              <a:t>speed</a:t>
            </a:r>
            <a:r>
              <a:rPr lang="en-US" sz="1400" dirty="0"/>
              <a:t> and convert the unit from </a:t>
            </a:r>
            <a:r>
              <a:rPr lang="en-US" sz="1400" dirty="0">
                <a:solidFill>
                  <a:srgbClr val="FCBF00"/>
                </a:solidFill>
              </a:rPr>
              <a:t>km/h</a:t>
            </a:r>
            <a:r>
              <a:rPr lang="en-US" sz="1400" dirty="0"/>
              <a:t> to </a:t>
            </a:r>
            <a:r>
              <a:rPr lang="en-US" sz="1400" dirty="0">
                <a:solidFill>
                  <a:srgbClr val="FCBF00"/>
                </a:solidFill>
              </a:rPr>
              <a:t>m/s</a:t>
            </a:r>
          </a:p>
        </p:txBody>
      </p:sp>
      <p:sp>
        <p:nvSpPr>
          <p:cNvPr id="7" name="Slide Number Placeholder 6">
            <a:extLst>
              <a:ext uri="{FF2B5EF4-FFF2-40B4-BE49-F238E27FC236}">
                <a16:creationId xmlns:a16="http://schemas.microsoft.com/office/drawing/2014/main" id="{F5E6C7D1-989E-894A-B6A4-A4CE3216D530}"/>
              </a:ext>
            </a:extLst>
          </p:cNvPr>
          <p:cNvSpPr>
            <a:spLocks noGrp="1"/>
          </p:cNvSpPr>
          <p:nvPr>
            <p:ph type="sldNum" sz="quarter" idx="4"/>
          </p:nvPr>
        </p:nvSpPr>
        <p:spPr/>
        <p:txBody>
          <a:bodyPr/>
          <a:lstStyle/>
          <a:p>
            <a:fld id="{3A707DD9-E92B-45E8-BE0A-E6B2EDF345EB}" type="slidenum">
              <a:rPr lang="en-US" smtClean="0"/>
              <a:pPr/>
              <a:t>36</a:t>
            </a:fld>
            <a:endParaRPr lang="en-US"/>
          </a:p>
        </p:txBody>
      </p:sp>
      <p:sp>
        <p:nvSpPr>
          <p:cNvPr id="9" name="Text Placeholder 8">
            <a:extLst>
              <a:ext uri="{FF2B5EF4-FFF2-40B4-BE49-F238E27FC236}">
                <a16:creationId xmlns:a16="http://schemas.microsoft.com/office/drawing/2014/main" id="{D458F84C-10FE-024B-9ABA-99B1081D3983}"/>
              </a:ext>
            </a:extLst>
          </p:cNvPr>
          <p:cNvSpPr>
            <a:spLocks noGrp="1"/>
          </p:cNvSpPr>
          <p:nvPr>
            <p:ph type="body" idx="11"/>
          </p:nvPr>
        </p:nvSpPr>
        <p:spPr/>
        <p:txBody>
          <a:bodyPr/>
          <a:lstStyle/>
          <a:p>
            <a:r>
              <a:rPr lang="en-US" noProof="0" dirty="0"/>
              <a:t>Comparison Scenario</a:t>
            </a:r>
          </a:p>
        </p:txBody>
      </p:sp>
    </p:spTree>
    <p:extLst>
      <p:ext uri="{BB962C8B-B14F-4D97-AF65-F5344CB8AC3E}">
        <p14:creationId xmlns:p14="http://schemas.microsoft.com/office/powerpoint/2010/main" val="1649982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32B4B-191F-4DE1-9682-A10C60EB67DE}"/>
              </a:ext>
            </a:extLst>
          </p:cNvPr>
          <p:cNvSpPr>
            <a:spLocks noGrp="1"/>
          </p:cNvSpPr>
          <p:nvPr>
            <p:ph type="sldNum" sz="quarter" idx="4"/>
          </p:nvPr>
        </p:nvSpPr>
        <p:spPr/>
        <p:txBody>
          <a:bodyPr/>
          <a:lstStyle/>
          <a:p>
            <a:fld id="{3A707DD9-E92B-45E8-BE0A-E6B2EDF345EB}" type="slidenum">
              <a:rPr lang="en-US" smtClean="0"/>
              <a:pPr/>
              <a:t>37</a:t>
            </a:fld>
            <a:endParaRPr lang="en-US"/>
          </a:p>
        </p:txBody>
      </p:sp>
      <p:sp>
        <p:nvSpPr>
          <p:cNvPr id="3" name="Text Placeholder 2">
            <a:extLst>
              <a:ext uri="{FF2B5EF4-FFF2-40B4-BE49-F238E27FC236}">
                <a16:creationId xmlns:a16="http://schemas.microsoft.com/office/drawing/2014/main" id="{25875A29-64A4-4779-8D55-B7749671C722}"/>
              </a:ext>
            </a:extLst>
          </p:cNvPr>
          <p:cNvSpPr>
            <a:spLocks noGrp="1"/>
          </p:cNvSpPr>
          <p:nvPr>
            <p:ph type="body" idx="11"/>
          </p:nvPr>
        </p:nvSpPr>
        <p:spPr/>
        <p:txBody>
          <a:bodyPr/>
          <a:lstStyle/>
          <a:p>
            <a:r>
              <a:rPr lang="en-US" dirty="0"/>
              <a:t>Pint</a:t>
            </a:r>
            <a:endParaRPr lang="pl-PL" dirty="0"/>
          </a:p>
        </p:txBody>
      </p:sp>
      <p:pic>
        <p:nvPicPr>
          <p:cNvPr id="5" name="Picture 4">
            <a:extLst>
              <a:ext uri="{FF2B5EF4-FFF2-40B4-BE49-F238E27FC236}">
                <a16:creationId xmlns:a16="http://schemas.microsoft.com/office/drawing/2014/main" id="{9C06D8A1-6BAE-4602-9F80-56CE1442EA3F}"/>
              </a:ext>
            </a:extLst>
          </p:cNvPr>
          <p:cNvPicPr>
            <a:picLocks noChangeAspect="1"/>
          </p:cNvPicPr>
          <p:nvPr/>
        </p:nvPicPr>
        <p:blipFill>
          <a:blip r:embed="rId2"/>
          <a:stretch>
            <a:fillRect/>
          </a:stretch>
        </p:blipFill>
        <p:spPr>
          <a:xfrm>
            <a:off x="329938" y="1127761"/>
            <a:ext cx="7395328" cy="683455"/>
          </a:xfrm>
          <a:prstGeom prst="rect">
            <a:avLst/>
          </a:prstGeom>
        </p:spPr>
      </p:pic>
      <p:pic>
        <p:nvPicPr>
          <p:cNvPr id="7" name="Picture 6">
            <a:extLst>
              <a:ext uri="{FF2B5EF4-FFF2-40B4-BE49-F238E27FC236}">
                <a16:creationId xmlns:a16="http://schemas.microsoft.com/office/drawing/2014/main" id="{A8FE2B68-D3C5-4922-B9B7-81DE277BC7A2}"/>
              </a:ext>
            </a:extLst>
          </p:cNvPr>
          <p:cNvPicPr>
            <a:picLocks noChangeAspect="1"/>
          </p:cNvPicPr>
          <p:nvPr/>
        </p:nvPicPr>
        <p:blipFill>
          <a:blip r:embed="rId3"/>
          <a:stretch>
            <a:fillRect/>
          </a:stretch>
        </p:blipFill>
        <p:spPr>
          <a:xfrm>
            <a:off x="329938" y="1987215"/>
            <a:ext cx="4272120" cy="2439848"/>
          </a:xfrm>
          <a:prstGeom prst="rect">
            <a:avLst/>
          </a:prstGeom>
        </p:spPr>
      </p:pic>
      <p:pic>
        <p:nvPicPr>
          <p:cNvPr id="9" name="Picture 8">
            <a:extLst>
              <a:ext uri="{FF2B5EF4-FFF2-40B4-BE49-F238E27FC236}">
                <a16:creationId xmlns:a16="http://schemas.microsoft.com/office/drawing/2014/main" id="{E838C82F-363F-43E3-B50F-8034594B9E28}"/>
              </a:ext>
            </a:extLst>
          </p:cNvPr>
          <p:cNvPicPr>
            <a:picLocks noChangeAspect="1"/>
          </p:cNvPicPr>
          <p:nvPr/>
        </p:nvPicPr>
        <p:blipFill>
          <a:blip r:embed="rId4"/>
          <a:stretch>
            <a:fillRect/>
          </a:stretch>
        </p:blipFill>
        <p:spPr>
          <a:xfrm rot="20786279">
            <a:off x="3337088" y="3661735"/>
            <a:ext cx="5180029" cy="396922"/>
          </a:xfrm>
          <a:prstGeom prst="rect">
            <a:avLst/>
          </a:prstGeom>
        </p:spPr>
      </p:pic>
    </p:spTree>
    <p:extLst>
      <p:ext uri="{BB962C8B-B14F-4D97-AF65-F5344CB8AC3E}">
        <p14:creationId xmlns:p14="http://schemas.microsoft.com/office/powerpoint/2010/main" val="17575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5CAB34-4866-4325-BAD4-66EC1047B0E2}"/>
              </a:ext>
            </a:extLst>
          </p:cNvPr>
          <p:cNvSpPr>
            <a:spLocks noGrp="1"/>
          </p:cNvSpPr>
          <p:nvPr>
            <p:ph type="sldNum" sz="quarter" idx="4"/>
          </p:nvPr>
        </p:nvSpPr>
        <p:spPr/>
        <p:txBody>
          <a:bodyPr/>
          <a:lstStyle/>
          <a:p>
            <a:fld id="{3A707DD9-E92B-45E8-BE0A-E6B2EDF345EB}" type="slidenum">
              <a:rPr lang="en-US" smtClean="0"/>
              <a:pPr/>
              <a:t>38</a:t>
            </a:fld>
            <a:endParaRPr lang="en-US"/>
          </a:p>
        </p:txBody>
      </p:sp>
      <p:sp>
        <p:nvSpPr>
          <p:cNvPr id="3" name="Text Placeholder 2">
            <a:extLst>
              <a:ext uri="{FF2B5EF4-FFF2-40B4-BE49-F238E27FC236}">
                <a16:creationId xmlns:a16="http://schemas.microsoft.com/office/drawing/2014/main" id="{10C6241D-265C-4533-97F1-61E72507988C}"/>
              </a:ext>
            </a:extLst>
          </p:cNvPr>
          <p:cNvSpPr>
            <a:spLocks noGrp="1"/>
          </p:cNvSpPr>
          <p:nvPr>
            <p:ph type="body" idx="11"/>
          </p:nvPr>
        </p:nvSpPr>
        <p:spPr/>
        <p:txBody>
          <a:bodyPr/>
          <a:lstStyle/>
          <a:p>
            <a:r>
              <a:rPr lang="en-US" dirty="0"/>
              <a:t>Pint</a:t>
            </a:r>
          </a:p>
        </p:txBody>
      </p:sp>
      <p:graphicFrame>
        <p:nvGraphicFramePr>
          <p:cNvPr id="6" name="Chart 5">
            <a:extLst>
              <a:ext uri="{FF2B5EF4-FFF2-40B4-BE49-F238E27FC236}">
                <a16:creationId xmlns:a16="http://schemas.microsoft.com/office/drawing/2014/main" id="{9A8E613B-44D4-47D3-A540-FC20902F91F9}"/>
              </a:ext>
            </a:extLst>
          </p:cNvPr>
          <p:cNvGraphicFramePr/>
          <p:nvPr>
            <p:extLst>
              <p:ext uri="{D42A27DB-BD31-4B8C-83A1-F6EECF244321}">
                <p14:modId xmlns:p14="http://schemas.microsoft.com/office/powerpoint/2010/main" val="2765487953"/>
              </p:ext>
            </p:extLst>
          </p:nvPr>
        </p:nvGraphicFramePr>
        <p:xfrm>
          <a:off x="608029" y="1069942"/>
          <a:ext cx="7329340" cy="360922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7983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5CAB34-4866-4325-BAD4-66EC1047B0E2}"/>
              </a:ext>
            </a:extLst>
          </p:cNvPr>
          <p:cNvSpPr>
            <a:spLocks noGrp="1"/>
          </p:cNvSpPr>
          <p:nvPr>
            <p:ph type="sldNum" sz="quarter" idx="4"/>
          </p:nvPr>
        </p:nvSpPr>
        <p:spPr/>
        <p:txBody>
          <a:bodyPr/>
          <a:lstStyle/>
          <a:p>
            <a:fld id="{3A707DD9-E92B-45E8-BE0A-E6B2EDF345EB}" type="slidenum">
              <a:rPr lang="en-US" smtClean="0"/>
              <a:pPr/>
              <a:t>39</a:t>
            </a:fld>
            <a:endParaRPr lang="en-US"/>
          </a:p>
        </p:txBody>
      </p:sp>
      <p:sp>
        <p:nvSpPr>
          <p:cNvPr id="3" name="Text Placeholder 2">
            <a:extLst>
              <a:ext uri="{FF2B5EF4-FFF2-40B4-BE49-F238E27FC236}">
                <a16:creationId xmlns:a16="http://schemas.microsoft.com/office/drawing/2014/main" id="{10C6241D-265C-4533-97F1-61E72507988C}"/>
              </a:ext>
            </a:extLst>
          </p:cNvPr>
          <p:cNvSpPr>
            <a:spLocks noGrp="1"/>
          </p:cNvSpPr>
          <p:nvPr>
            <p:ph type="body" idx="11"/>
          </p:nvPr>
        </p:nvSpPr>
        <p:spPr/>
        <p:txBody>
          <a:bodyPr/>
          <a:lstStyle/>
          <a:p>
            <a:r>
              <a:rPr lang="en-US" dirty="0"/>
              <a:t>JSR 385</a:t>
            </a:r>
          </a:p>
        </p:txBody>
      </p:sp>
      <p:graphicFrame>
        <p:nvGraphicFramePr>
          <p:cNvPr id="6" name="Chart 5">
            <a:extLst>
              <a:ext uri="{FF2B5EF4-FFF2-40B4-BE49-F238E27FC236}">
                <a16:creationId xmlns:a16="http://schemas.microsoft.com/office/drawing/2014/main" id="{9A8E613B-44D4-47D3-A540-FC20902F91F9}"/>
              </a:ext>
            </a:extLst>
          </p:cNvPr>
          <p:cNvGraphicFramePr/>
          <p:nvPr>
            <p:extLst>
              <p:ext uri="{D42A27DB-BD31-4B8C-83A1-F6EECF244321}">
                <p14:modId xmlns:p14="http://schemas.microsoft.com/office/powerpoint/2010/main" val="3575186162"/>
              </p:ext>
            </p:extLst>
          </p:nvPr>
        </p:nvGraphicFramePr>
        <p:xfrm>
          <a:off x="608400" y="1069942"/>
          <a:ext cx="7329600" cy="360922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3825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437F03A3-412F-5F44-9F30-3519CA040452}"/>
              </a:ext>
            </a:extLst>
          </p:cNvPr>
          <p:cNvSpPr>
            <a:spLocks noGrp="1"/>
          </p:cNvSpPr>
          <p:nvPr>
            <p:ph type="sldNum" sz="quarter" idx="4"/>
          </p:nvPr>
        </p:nvSpPr>
        <p:spPr/>
        <p:txBody>
          <a:bodyPr/>
          <a:lstStyle/>
          <a:p>
            <a:fld id="{3A707DD9-E92B-45E8-BE0A-E6B2EDF345EB}" type="slidenum">
              <a:rPr lang="en-US" smtClean="0"/>
              <a:pPr/>
              <a:t>4</a:t>
            </a:fld>
            <a:endParaRPr lang="en-US"/>
          </a:p>
        </p:txBody>
      </p:sp>
      <p:sp>
        <p:nvSpPr>
          <p:cNvPr id="3" name="Текст 2">
            <a:extLst>
              <a:ext uri="{FF2B5EF4-FFF2-40B4-BE49-F238E27FC236}">
                <a16:creationId xmlns:a16="http://schemas.microsoft.com/office/drawing/2014/main" id="{7BB069AE-0E93-C84F-BC17-3CC657BE04AC}"/>
              </a:ext>
            </a:extLst>
          </p:cNvPr>
          <p:cNvSpPr>
            <a:spLocks noGrp="1"/>
          </p:cNvSpPr>
          <p:nvPr>
            <p:ph type="body" idx="11"/>
          </p:nvPr>
        </p:nvSpPr>
        <p:spPr/>
        <p:txBody>
          <a:bodyPr/>
          <a:lstStyle/>
          <a:p>
            <a:r>
              <a:rPr lang="en-US" dirty="0"/>
              <a:t>Advanced Engineering</a:t>
            </a:r>
            <a:endParaRPr lang="ru-RU" dirty="0"/>
          </a:p>
        </p:txBody>
      </p:sp>
      <p:pic>
        <p:nvPicPr>
          <p:cNvPr id="4" name="Picture 2" descr="A picture containing drawing&#10;&#10;Description automatically generated">
            <a:extLst>
              <a:ext uri="{FF2B5EF4-FFF2-40B4-BE49-F238E27FC236}">
                <a16:creationId xmlns:a16="http://schemas.microsoft.com/office/drawing/2014/main" id="{7723EA12-3ABC-7C4D-96E2-476085160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243" y="3046"/>
            <a:ext cx="7273514" cy="5143500"/>
          </a:xfrm>
          <a:prstGeom prst="rect">
            <a:avLst/>
          </a:prstGeom>
        </p:spPr>
      </p:pic>
    </p:spTree>
    <p:extLst>
      <p:ext uri="{BB962C8B-B14F-4D97-AF65-F5344CB8AC3E}">
        <p14:creationId xmlns:p14="http://schemas.microsoft.com/office/powerpoint/2010/main" val="2998008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5CAB34-4866-4325-BAD4-66EC1047B0E2}"/>
              </a:ext>
            </a:extLst>
          </p:cNvPr>
          <p:cNvSpPr>
            <a:spLocks noGrp="1"/>
          </p:cNvSpPr>
          <p:nvPr>
            <p:ph type="sldNum" sz="quarter" idx="4"/>
          </p:nvPr>
        </p:nvSpPr>
        <p:spPr/>
        <p:txBody>
          <a:bodyPr/>
          <a:lstStyle/>
          <a:p>
            <a:fld id="{3A707DD9-E92B-45E8-BE0A-E6B2EDF345EB}" type="slidenum">
              <a:rPr lang="en-US" smtClean="0"/>
              <a:pPr/>
              <a:t>40</a:t>
            </a:fld>
            <a:endParaRPr lang="en-US"/>
          </a:p>
        </p:txBody>
      </p:sp>
      <p:sp>
        <p:nvSpPr>
          <p:cNvPr id="3" name="Text Placeholder 2">
            <a:extLst>
              <a:ext uri="{FF2B5EF4-FFF2-40B4-BE49-F238E27FC236}">
                <a16:creationId xmlns:a16="http://schemas.microsoft.com/office/drawing/2014/main" id="{10C6241D-265C-4533-97F1-61E72507988C}"/>
              </a:ext>
            </a:extLst>
          </p:cNvPr>
          <p:cNvSpPr>
            <a:spLocks noGrp="1"/>
          </p:cNvSpPr>
          <p:nvPr>
            <p:ph type="body" idx="11"/>
          </p:nvPr>
        </p:nvSpPr>
        <p:spPr/>
        <p:txBody>
          <a:bodyPr/>
          <a:lstStyle/>
          <a:p>
            <a:r>
              <a:rPr lang="en-US" dirty="0" err="1"/>
              <a:t>mp</a:t>
            </a:r>
            <a:r>
              <a:rPr lang="en-US" dirty="0"/>
              <a:t>-units</a:t>
            </a:r>
          </a:p>
        </p:txBody>
      </p:sp>
      <p:graphicFrame>
        <p:nvGraphicFramePr>
          <p:cNvPr id="6" name="Chart 5">
            <a:extLst>
              <a:ext uri="{FF2B5EF4-FFF2-40B4-BE49-F238E27FC236}">
                <a16:creationId xmlns:a16="http://schemas.microsoft.com/office/drawing/2014/main" id="{9A8E613B-44D4-47D3-A540-FC20902F91F9}"/>
              </a:ext>
            </a:extLst>
          </p:cNvPr>
          <p:cNvGraphicFramePr/>
          <p:nvPr>
            <p:extLst>
              <p:ext uri="{D42A27DB-BD31-4B8C-83A1-F6EECF244321}">
                <p14:modId xmlns:p14="http://schemas.microsoft.com/office/powerpoint/2010/main" val="316873251"/>
              </p:ext>
            </p:extLst>
          </p:nvPr>
        </p:nvGraphicFramePr>
        <p:xfrm>
          <a:off x="608400" y="1069942"/>
          <a:ext cx="7329600" cy="360922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70717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492F8B-7DE0-41BF-89DB-85CBD534F1E7}"/>
              </a:ext>
            </a:extLst>
          </p:cNvPr>
          <p:cNvSpPr>
            <a:spLocks noGrp="1"/>
          </p:cNvSpPr>
          <p:nvPr>
            <p:ph type="sldNum" sz="quarter" idx="4"/>
          </p:nvPr>
        </p:nvSpPr>
        <p:spPr/>
        <p:txBody>
          <a:bodyPr/>
          <a:lstStyle/>
          <a:p>
            <a:fld id="{3A707DD9-E92B-45E8-BE0A-E6B2EDF345EB}" type="slidenum">
              <a:rPr lang="en-US" smtClean="0"/>
              <a:pPr/>
              <a:t>41</a:t>
            </a:fld>
            <a:endParaRPr lang="en-US"/>
          </a:p>
        </p:txBody>
      </p:sp>
      <p:sp>
        <p:nvSpPr>
          <p:cNvPr id="3" name="Text Placeholder 2">
            <a:extLst>
              <a:ext uri="{FF2B5EF4-FFF2-40B4-BE49-F238E27FC236}">
                <a16:creationId xmlns:a16="http://schemas.microsoft.com/office/drawing/2014/main" id="{0B441510-E4A5-4D4B-9C82-6738FD949856}"/>
              </a:ext>
            </a:extLst>
          </p:cNvPr>
          <p:cNvSpPr>
            <a:spLocks noGrp="1"/>
          </p:cNvSpPr>
          <p:nvPr>
            <p:ph type="body" idx="11"/>
          </p:nvPr>
        </p:nvSpPr>
        <p:spPr>
          <a:xfrm>
            <a:off x="644525" y="268281"/>
            <a:ext cx="6189663" cy="328108"/>
          </a:xfrm>
        </p:spPr>
        <p:txBody>
          <a:bodyPr/>
          <a:lstStyle/>
          <a:p>
            <a:r>
              <a:rPr lang="en-US" noProof="0" dirty="0" err="1"/>
              <a:t>mp</a:t>
            </a:r>
            <a:r>
              <a:rPr lang="en-US" noProof="0" dirty="0"/>
              <a:t>-units</a:t>
            </a:r>
          </a:p>
        </p:txBody>
      </p:sp>
      <p:sp>
        <p:nvSpPr>
          <p:cNvPr id="4" name="TextBox 3">
            <a:extLst>
              <a:ext uri="{FF2B5EF4-FFF2-40B4-BE49-F238E27FC236}">
                <a16:creationId xmlns:a16="http://schemas.microsoft.com/office/drawing/2014/main" id="{2C94D187-AA33-4941-8174-63D277CC0252}"/>
              </a:ext>
            </a:extLst>
          </p:cNvPr>
          <p:cNvSpPr txBox="1"/>
          <p:nvPr/>
        </p:nvSpPr>
        <p:spPr>
          <a:xfrm>
            <a:off x="413160" y="1149100"/>
            <a:ext cx="4574380" cy="1200329"/>
          </a:xfrm>
          <a:prstGeom prst="rect">
            <a:avLst/>
          </a:prstGeom>
          <a:noFill/>
        </p:spPr>
        <p:txBody>
          <a:bodyPr wrap="square">
            <a:spAutoFit/>
          </a:bodyPr>
          <a:lstStyle/>
          <a:p>
            <a:r>
              <a:rPr lang="en-US" sz="1200" dirty="0" err="1">
                <a:solidFill>
                  <a:srgbClr val="569CD6"/>
                </a:solidFill>
                <a:latin typeface="Consolas" panose="020B0609020204030204" pitchFamily="49" charset="0"/>
              </a:rPr>
              <a:t>constexpr</a:t>
            </a:r>
            <a:r>
              <a:rPr lang="en-US" sz="1200" dirty="0">
                <a:solidFill>
                  <a:srgbClr val="D4D4D4"/>
                </a:solidFill>
                <a:latin typeface="Consolas" panose="020B0609020204030204" pitchFamily="49" charset="0"/>
              </a:rPr>
              <a:t> </a:t>
            </a:r>
            <a:r>
              <a:rPr lang="en-US" sz="1200" b="0" dirty="0">
                <a:solidFill>
                  <a:srgbClr val="569CD6"/>
                </a:solidFill>
                <a:effectLst/>
                <a:latin typeface="Consolas" panose="020B0609020204030204" pitchFamily="49" charset="0"/>
              </a:rPr>
              <a:t>double</a:t>
            </a:r>
            <a:r>
              <a:rPr lang="en-US" sz="1200" b="0" dirty="0">
                <a:solidFill>
                  <a:srgbClr val="D4D4D4"/>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avg_speed</a:t>
            </a:r>
            <a:r>
              <a:rPr lang="en-US" sz="1200" b="0" dirty="0">
                <a:solidFill>
                  <a:srgbClr val="D4D4D4"/>
                </a:solidFill>
                <a:effectLst/>
                <a:latin typeface="Consolas" panose="020B0609020204030204" pitchFamily="49" charset="0"/>
              </a:rPr>
              <a:t>(</a:t>
            </a:r>
            <a:r>
              <a:rPr lang="en-US" sz="1200" b="0" dirty="0">
                <a:solidFill>
                  <a:srgbClr val="569CD6"/>
                </a:solidFill>
                <a:effectLst/>
                <a:latin typeface="Consolas" panose="020B0609020204030204" pitchFamily="49" charset="0"/>
              </a:rPr>
              <a:t>double</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d</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double</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t</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return</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d</a:t>
            </a:r>
            <a:r>
              <a:rPr lang="en-US" sz="1200" b="0" dirty="0">
                <a:solidFill>
                  <a:srgbClr val="D4D4D4"/>
                </a:solidFill>
                <a:effectLst/>
                <a:latin typeface="Consolas" panose="020B0609020204030204" pitchFamily="49" charset="0"/>
              </a:rPr>
              <a:t> / </a:t>
            </a:r>
            <a:r>
              <a:rPr lang="en-US" sz="1200" b="0" dirty="0">
                <a:solidFill>
                  <a:srgbClr val="9CDCFE"/>
                </a:solidFill>
                <a:effectLst/>
                <a:latin typeface="Consolas" panose="020B0609020204030204" pitchFamily="49" charset="0"/>
              </a:rPr>
              <a:t>t</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a:t>
            </a:r>
          </a:p>
          <a:p>
            <a:br>
              <a:rPr lang="en-US" sz="1200" b="0" dirty="0">
                <a:solidFill>
                  <a:srgbClr val="D4D4D4"/>
                </a:solidFill>
                <a:effectLst/>
                <a:latin typeface="Consolas" panose="020B0609020204030204" pitchFamily="49" charset="0"/>
              </a:rPr>
            </a:br>
            <a:endParaRPr lang="en-US" sz="1200"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25677C38-6CC5-491C-AA17-253E8FB17B4A}"/>
              </a:ext>
            </a:extLst>
          </p:cNvPr>
          <p:cNvSpPr txBox="1"/>
          <p:nvPr/>
        </p:nvSpPr>
        <p:spPr>
          <a:xfrm>
            <a:off x="5815013" y="1149100"/>
            <a:ext cx="2756297" cy="715581"/>
          </a:xfrm>
          <a:prstGeom prst="rect">
            <a:avLst/>
          </a:prstGeom>
          <a:noFill/>
        </p:spPr>
        <p:txBody>
          <a:bodyPr wrap="square">
            <a:spAutoFit/>
          </a:bodyPr>
          <a:lstStyle/>
          <a:p>
            <a:r>
              <a:rPr lang="en-US" dirty="0" err="1">
                <a:solidFill>
                  <a:schemeClr val="tx1">
                    <a:lumMod val="25000"/>
                    <a:lumOff val="75000"/>
                  </a:schemeClr>
                </a:solidFill>
                <a:effectLst/>
                <a:latin typeface="Consolas, "/>
              </a:rPr>
              <a:t>avg_speed</a:t>
            </a:r>
            <a:r>
              <a:rPr lang="en-US" dirty="0">
                <a:solidFill>
                  <a:schemeClr val="tx1">
                    <a:lumMod val="25000"/>
                    <a:lumOff val="75000"/>
                  </a:schemeClr>
                </a:solidFill>
                <a:effectLst/>
                <a:latin typeface="Consolas, "/>
              </a:rPr>
              <a:t>(...):</a:t>
            </a:r>
          </a:p>
          <a:p>
            <a:r>
              <a:rPr lang="en-US" dirty="0">
                <a:solidFill>
                  <a:schemeClr val="tx1">
                    <a:lumMod val="25000"/>
                    <a:lumOff val="75000"/>
                  </a:schemeClr>
                </a:solidFill>
                <a:effectLst/>
                <a:latin typeface="Consolas, "/>
              </a:rPr>
              <a:t>        </a:t>
            </a:r>
            <a:r>
              <a:rPr lang="en-US" dirty="0" err="1">
                <a:solidFill>
                  <a:schemeClr val="tx1">
                    <a:lumMod val="25000"/>
                    <a:lumOff val="75000"/>
                  </a:schemeClr>
                </a:solidFill>
                <a:effectLst/>
                <a:latin typeface="Consolas, "/>
              </a:rPr>
              <a:t>divsd</a:t>
            </a:r>
            <a:r>
              <a:rPr lang="en-US" dirty="0">
                <a:solidFill>
                  <a:schemeClr val="tx1">
                    <a:lumMod val="25000"/>
                    <a:lumOff val="75000"/>
                  </a:schemeClr>
                </a:solidFill>
                <a:effectLst/>
                <a:latin typeface="Consolas, "/>
              </a:rPr>
              <a:t>   xmm0, xmm1</a:t>
            </a:r>
          </a:p>
          <a:p>
            <a:r>
              <a:rPr lang="en-US" dirty="0">
                <a:solidFill>
                  <a:schemeClr val="tx1">
                    <a:lumMod val="25000"/>
                    <a:lumOff val="75000"/>
                  </a:schemeClr>
                </a:solidFill>
                <a:effectLst/>
                <a:latin typeface="Consolas, "/>
              </a:rPr>
              <a:t>        ret</a:t>
            </a:r>
          </a:p>
        </p:txBody>
      </p:sp>
      <p:sp>
        <p:nvSpPr>
          <p:cNvPr id="14" name="TextBox 13">
            <a:extLst>
              <a:ext uri="{FF2B5EF4-FFF2-40B4-BE49-F238E27FC236}">
                <a16:creationId xmlns:a16="http://schemas.microsoft.com/office/drawing/2014/main" id="{9C0A00DE-F244-4EBB-800C-2BB92DE4A817}"/>
              </a:ext>
            </a:extLst>
          </p:cNvPr>
          <p:cNvSpPr txBox="1"/>
          <p:nvPr/>
        </p:nvSpPr>
        <p:spPr>
          <a:xfrm>
            <a:off x="413160" y="2669095"/>
            <a:ext cx="5182777" cy="830997"/>
          </a:xfrm>
          <a:prstGeom prst="rect">
            <a:avLst/>
          </a:prstGeom>
          <a:noFill/>
        </p:spPr>
        <p:txBody>
          <a:bodyPr wrap="square">
            <a:spAutoFit/>
          </a:bodyPr>
          <a:lstStyle/>
          <a:p>
            <a:r>
              <a:rPr lang="en-US" sz="1200" dirty="0" err="1">
                <a:solidFill>
                  <a:srgbClr val="569CD6"/>
                </a:solidFill>
                <a:latin typeface="Consolas" panose="020B0609020204030204" pitchFamily="49" charset="0"/>
              </a:rPr>
              <a:t>constexpr</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Speed</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auto</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avg_speed</a:t>
            </a:r>
            <a:r>
              <a:rPr lang="en-US" sz="1200" dirty="0">
                <a:solidFill>
                  <a:srgbClr val="D4D4D4"/>
                </a:solidFill>
                <a:latin typeface="Consolas" panose="020B0609020204030204" pitchFamily="49" charset="0"/>
              </a:rPr>
              <a:t>(</a:t>
            </a:r>
            <a:r>
              <a:rPr lang="en-US" sz="1200" dirty="0">
                <a:solidFill>
                  <a:srgbClr val="4EC9B0"/>
                </a:solidFill>
                <a:latin typeface="Consolas" panose="020B0609020204030204" pitchFamily="49" charset="0"/>
              </a:rPr>
              <a:t>Length</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auto</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d</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Time</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auto</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t</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return</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d</a:t>
            </a:r>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t</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p:txBody>
      </p:sp>
      <p:sp>
        <p:nvSpPr>
          <p:cNvPr id="18" name="TextBox 17">
            <a:extLst>
              <a:ext uri="{FF2B5EF4-FFF2-40B4-BE49-F238E27FC236}">
                <a16:creationId xmlns:a16="http://schemas.microsoft.com/office/drawing/2014/main" id="{825EE699-8C70-4284-8BC9-D152AF31D00D}"/>
              </a:ext>
            </a:extLst>
          </p:cNvPr>
          <p:cNvSpPr txBox="1"/>
          <p:nvPr/>
        </p:nvSpPr>
        <p:spPr>
          <a:xfrm>
            <a:off x="5815012" y="2669095"/>
            <a:ext cx="2756297" cy="715581"/>
          </a:xfrm>
          <a:prstGeom prst="rect">
            <a:avLst/>
          </a:prstGeom>
          <a:noFill/>
        </p:spPr>
        <p:txBody>
          <a:bodyPr wrap="square">
            <a:spAutoFit/>
          </a:bodyPr>
          <a:lstStyle/>
          <a:p>
            <a:r>
              <a:rPr lang="en-US" dirty="0" err="1">
                <a:solidFill>
                  <a:schemeClr val="tx1">
                    <a:lumMod val="25000"/>
                    <a:lumOff val="75000"/>
                  </a:schemeClr>
                </a:solidFill>
                <a:effectLst/>
                <a:latin typeface="Consolas, "/>
              </a:rPr>
              <a:t>avg_speed</a:t>
            </a:r>
            <a:r>
              <a:rPr lang="en-US" dirty="0">
                <a:solidFill>
                  <a:schemeClr val="tx1">
                    <a:lumMod val="25000"/>
                    <a:lumOff val="75000"/>
                  </a:schemeClr>
                </a:solidFill>
                <a:effectLst/>
                <a:latin typeface="Consolas, "/>
              </a:rPr>
              <a:t>(...):</a:t>
            </a:r>
          </a:p>
          <a:p>
            <a:r>
              <a:rPr lang="en-US" dirty="0">
                <a:solidFill>
                  <a:schemeClr val="tx1">
                    <a:lumMod val="25000"/>
                    <a:lumOff val="75000"/>
                  </a:schemeClr>
                </a:solidFill>
                <a:effectLst/>
                <a:latin typeface="Consolas, "/>
              </a:rPr>
              <a:t>        </a:t>
            </a:r>
            <a:r>
              <a:rPr lang="en-US" dirty="0" err="1">
                <a:solidFill>
                  <a:schemeClr val="tx1">
                    <a:lumMod val="25000"/>
                    <a:lumOff val="75000"/>
                  </a:schemeClr>
                </a:solidFill>
                <a:effectLst/>
                <a:latin typeface="Consolas, "/>
              </a:rPr>
              <a:t>divsd</a:t>
            </a:r>
            <a:r>
              <a:rPr lang="en-US" dirty="0">
                <a:solidFill>
                  <a:schemeClr val="tx1">
                    <a:lumMod val="25000"/>
                    <a:lumOff val="75000"/>
                  </a:schemeClr>
                </a:solidFill>
                <a:effectLst/>
                <a:latin typeface="Consolas, "/>
              </a:rPr>
              <a:t>   xmm0, xmm1</a:t>
            </a:r>
          </a:p>
          <a:p>
            <a:r>
              <a:rPr lang="en-US" dirty="0">
                <a:solidFill>
                  <a:schemeClr val="tx1">
                    <a:lumMod val="25000"/>
                    <a:lumOff val="75000"/>
                  </a:schemeClr>
                </a:solidFill>
                <a:effectLst/>
                <a:latin typeface="Consolas, "/>
              </a:rPr>
              <a:t>        ret</a:t>
            </a:r>
          </a:p>
        </p:txBody>
      </p:sp>
      <p:cxnSp>
        <p:nvCxnSpPr>
          <p:cNvPr id="19" name="Straight Connector 18">
            <a:extLst>
              <a:ext uri="{FF2B5EF4-FFF2-40B4-BE49-F238E27FC236}">
                <a16:creationId xmlns:a16="http://schemas.microsoft.com/office/drawing/2014/main" id="{AFB97F1F-E639-4646-B314-D521AA0E20EE}"/>
              </a:ext>
            </a:extLst>
          </p:cNvPr>
          <p:cNvCxnSpPr>
            <a:cxnSpLocks/>
          </p:cNvCxnSpPr>
          <p:nvPr/>
        </p:nvCxnSpPr>
        <p:spPr>
          <a:xfrm flipV="1">
            <a:off x="5705474" y="1004888"/>
            <a:ext cx="0" cy="3643312"/>
          </a:xfrm>
          <a:prstGeom prst="line">
            <a:avLst/>
          </a:prstGeom>
          <a:ln>
            <a:prstDash val="dash"/>
          </a:ln>
        </p:spPr>
        <p:style>
          <a:lnRef idx="2">
            <a:schemeClr val="accent5"/>
          </a:lnRef>
          <a:fillRef idx="0">
            <a:schemeClr val="accent5"/>
          </a:fillRef>
          <a:effectRef idx="1">
            <a:schemeClr val="accent5"/>
          </a:effectRef>
          <a:fontRef idx="minor">
            <a:schemeClr val="tx1"/>
          </a:fontRef>
        </p:style>
      </p:cxnSp>
      <p:sp>
        <p:nvSpPr>
          <p:cNvPr id="22" name="Rectangle 21">
            <a:extLst>
              <a:ext uri="{FF2B5EF4-FFF2-40B4-BE49-F238E27FC236}">
                <a16:creationId xmlns:a16="http://schemas.microsoft.com/office/drawing/2014/main" id="{E848034C-7CA2-4A09-94F4-302968664BCA}"/>
              </a:ext>
            </a:extLst>
          </p:cNvPr>
          <p:cNvSpPr/>
          <p:nvPr/>
        </p:nvSpPr>
        <p:spPr>
          <a:xfrm>
            <a:off x="0" y="3867388"/>
            <a:ext cx="9143932" cy="81891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High-level abstractions without sacrificing runtime performance</a:t>
            </a:r>
          </a:p>
        </p:txBody>
      </p:sp>
    </p:spTree>
    <p:extLst>
      <p:ext uri="{BB962C8B-B14F-4D97-AF65-F5344CB8AC3E}">
        <p14:creationId xmlns:p14="http://schemas.microsoft.com/office/powerpoint/2010/main" val="225474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8" grpId="0"/>
      <p:bldP spid="2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F6C1E72-6D46-4270-929F-29B80713628B}"/>
              </a:ext>
            </a:extLst>
          </p:cNvPr>
          <p:cNvSpPr txBox="1"/>
          <p:nvPr/>
        </p:nvSpPr>
        <p:spPr>
          <a:xfrm>
            <a:off x="597390" y="1086868"/>
            <a:ext cx="7976287" cy="3108543"/>
          </a:xfrm>
          <a:prstGeom prst="rect">
            <a:avLst/>
          </a:prstGeom>
          <a:noFill/>
        </p:spPr>
        <p:txBody>
          <a:bodyPr wrap="square">
            <a:spAutoFit/>
          </a:bodyPr>
          <a:lstStyle/>
          <a:p>
            <a:r>
              <a:rPr lang="en-US" sz="1400" dirty="0">
                <a:solidFill>
                  <a:srgbClr val="6A9955"/>
                </a:solidFill>
                <a:latin typeface="Consolas" panose="020B0609020204030204" pitchFamily="49" charset="0"/>
              </a:rPr>
              <a:t>// simple numeric operations</a:t>
            </a:r>
            <a:endParaRPr lang="en-US" sz="1400" dirty="0">
              <a:solidFill>
                <a:srgbClr val="D4D4D4"/>
              </a:solidFill>
              <a:latin typeface="Consolas" panose="020B0609020204030204" pitchFamily="49" charset="0"/>
            </a:endParaRPr>
          </a:p>
          <a:p>
            <a:r>
              <a:rPr lang="en-US" sz="1400" dirty="0" err="1">
                <a:solidFill>
                  <a:srgbClr val="569CD6"/>
                </a:solidFill>
                <a:latin typeface="Consolas" panose="020B0609020204030204" pitchFamily="49" charset="0"/>
              </a:rPr>
              <a:t>static_assert</a:t>
            </a:r>
            <a:r>
              <a:rPr lang="en-US" sz="1400" dirty="0">
                <a:solidFill>
                  <a:srgbClr val="D4D4D4"/>
                </a:solidFill>
                <a:latin typeface="Consolas" panose="020B0609020204030204" pitchFamily="49" charset="0"/>
              </a:rPr>
              <a:t>(</a:t>
            </a:r>
            <a:r>
              <a:rPr lang="en-US" sz="1400" dirty="0">
                <a:solidFill>
                  <a:srgbClr val="B5CEA8"/>
                </a:solidFill>
                <a:latin typeface="Consolas" panose="020B0609020204030204" pitchFamily="49" charset="0"/>
              </a:rPr>
              <a:t>10_q_km</a:t>
            </a:r>
            <a:r>
              <a:rPr lang="en-US" sz="1400" dirty="0">
                <a:solidFill>
                  <a:srgbClr val="D4D4D4"/>
                </a:solidFill>
                <a:latin typeface="Consolas" panose="020B0609020204030204" pitchFamily="49" charset="0"/>
              </a:rPr>
              <a:t> / </a:t>
            </a:r>
            <a:r>
              <a:rPr lang="en-US" sz="1400" dirty="0">
                <a:solidFill>
                  <a:srgbClr val="B5CEA8"/>
                </a:solidFill>
                <a:latin typeface="Consolas" panose="020B0609020204030204" pitchFamily="49" charset="0"/>
              </a:rPr>
              <a:t>2</a:t>
            </a:r>
            <a:r>
              <a:rPr lang="en-US" sz="1400" dirty="0">
                <a:solidFill>
                  <a:srgbClr val="D4D4D4"/>
                </a:solidFill>
                <a:latin typeface="Consolas" panose="020B0609020204030204" pitchFamily="49" charset="0"/>
              </a:rPr>
              <a:t> == </a:t>
            </a:r>
            <a:r>
              <a:rPr lang="en-US" sz="1400" dirty="0">
                <a:solidFill>
                  <a:srgbClr val="B5CEA8"/>
                </a:solidFill>
                <a:latin typeface="Consolas" panose="020B0609020204030204" pitchFamily="49" charset="0"/>
              </a:rPr>
              <a:t>5_q_km</a:t>
            </a:r>
            <a:r>
              <a:rPr lang="en-US" sz="1400" dirty="0">
                <a:solidFill>
                  <a:srgbClr val="D4D4D4"/>
                </a:solidFill>
                <a:latin typeface="Consolas" panose="020B0609020204030204" pitchFamily="49" charset="0"/>
              </a:rPr>
              <a:t>);</a:t>
            </a:r>
          </a:p>
          <a:p>
            <a:br>
              <a:rPr lang="en-US" sz="1400" dirty="0">
                <a:solidFill>
                  <a:srgbClr val="D4D4D4"/>
                </a:solidFill>
                <a:latin typeface="Consolas" panose="020B0609020204030204" pitchFamily="49" charset="0"/>
              </a:rPr>
            </a:br>
            <a:r>
              <a:rPr lang="en-US" sz="1400" dirty="0">
                <a:solidFill>
                  <a:srgbClr val="6A9955"/>
                </a:solidFill>
                <a:latin typeface="Consolas" panose="020B0609020204030204" pitchFamily="49" charset="0"/>
              </a:rPr>
              <a:t>// unit conversions</a:t>
            </a:r>
            <a:endParaRPr lang="en-US" sz="1400" dirty="0">
              <a:solidFill>
                <a:srgbClr val="D4D4D4"/>
              </a:solidFill>
              <a:latin typeface="Consolas" panose="020B0609020204030204" pitchFamily="49" charset="0"/>
            </a:endParaRPr>
          </a:p>
          <a:p>
            <a:r>
              <a:rPr lang="en-US" sz="1400" dirty="0" err="1">
                <a:solidFill>
                  <a:srgbClr val="569CD6"/>
                </a:solidFill>
                <a:latin typeface="Consolas" panose="020B0609020204030204" pitchFamily="49" charset="0"/>
              </a:rPr>
              <a:t>static_assert</a:t>
            </a:r>
            <a:r>
              <a:rPr lang="en-US" sz="1400" dirty="0">
                <a:solidFill>
                  <a:srgbClr val="D4D4D4"/>
                </a:solidFill>
                <a:latin typeface="Consolas" panose="020B0609020204030204" pitchFamily="49" charset="0"/>
              </a:rPr>
              <a:t>(</a:t>
            </a:r>
            <a:r>
              <a:rPr lang="en-US" sz="1400" dirty="0">
                <a:solidFill>
                  <a:srgbClr val="B5CEA8"/>
                </a:solidFill>
                <a:latin typeface="Consolas" panose="020B0609020204030204" pitchFamily="49" charset="0"/>
              </a:rPr>
              <a:t>1_q_h</a:t>
            </a:r>
            <a:r>
              <a:rPr lang="en-US" sz="1400" dirty="0">
                <a:solidFill>
                  <a:srgbClr val="D4D4D4"/>
                </a:solidFill>
                <a:latin typeface="Consolas" panose="020B0609020204030204" pitchFamily="49" charset="0"/>
              </a:rPr>
              <a:t> == </a:t>
            </a:r>
            <a:r>
              <a:rPr lang="en-US" sz="1400" dirty="0">
                <a:solidFill>
                  <a:srgbClr val="B5CEA8"/>
                </a:solidFill>
                <a:latin typeface="Consolas" panose="020B0609020204030204" pitchFamily="49" charset="0"/>
              </a:rPr>
              <a:t>3600_q_s</a:t>
            </a:r>
            <a:r>
              <a:rPr lang="en-US" sz="1400" dirty="0">
                <a:solidFill>
                  <a:srgbClr val="D4D4D4"/>
                </a:solidFill>
                <a:latin typeface="Consolas" panose="020B0609020204030204" pitchFamily="49" charset="0"/>
              </a:rPr>
              <a:t>);</a:t>
            </a:r>
          </a:p>
          <a:p>
            <a:r>
              <a:rPr lang="en-US" sz="1400" dirty="0" err="1">
                <a:solidFill>
                  <a:srgbClr val="569CD6"/>
                </a:solidFill>
                <a:latin typeface="Consolas" panose="020B0609020204030204" pitchFamily="49" charset="0"/>
              </a:rPr>
              <a:t>static_assert</a:t>
            </a:r>
            <a:r>
              <a:rPr lang="en-US" sz="1400" dirty="0">
                <a:solidFill>
                  <a:srgbClr val="D4D4D4"/>
                </a:solidFill>
                <a:latin typeface="Consolas" panose="020B0609020204030204" pitchFamily="49" charset="0"/>
              </a:rPr>
              <a:t>(</a:t>
            </a:r>
            <a:r>
              <a:rPr lang="en-US" sz="1400" dirty="0">
                <a:solidFill>
                  <a:srgbClr val="B5CEA8"/>
                </a:solidFill>
                <a:latin typeface="Consolas" panose="020B0609020204030204" pitchFamily="49" charset="0"/>
              </a:rPr>
              <a:t>1_q_km</a:t>
            </a:r>
            <a:r>
              <a:rPr lang="en-US" sz="1400" dirty="0">
                <a:solidFill>
                  <a:srgbClr val="D4D4D4"/>
                </a:solidFill>
                <a:latin typeface="Consolas" panose="020B0609020204030204" pitchFamily="49" charset="0"/>
              </a:rPr>
              <a:t> + </a:t>
            </a:r>
            <a:r>
              <a:rPr lang="en-US" sz="1400" dirty="0">
                <a:solidFill>
                  <a:srgbClr val="B5CEA8"/>
                </a:solidFill>
                <a:latin typeface="Consolas" panose="020B0609020204030204" pitchFamily="49" charset="0"/>
              </a:rPr>
              <a:t>1_q_m</a:t>
            </a:r>
            <a:r>
              <a:rPr lang="en-US" sz="1400" dirty="0">
                <a:solidFill>
                  <a:srgbClr val="D4D4D4"/>
                </a:solidFill>
                <a:latin typeface="Consolas" panose="020B0609020204030204" pitchFamily="49" charset="0"/>
              </a:rPr>
              <a:t> == </a:t>
            </a:r>
            <a:r>
              <a:rPr lang="en-US" sz="1400" dirty="0">
                <a:solidFill>
                  <a:srgbClr val="B5CEA8"/>
                </a:solidFill>
                <a:latin typeface="Consolas" panose="020B0609020204030204" pitchFamily="49" charset="0"/>
              </a:rPr>
              <a:t>1001_q_m</a:t>
            </a:r>
            <a:r>
              <a:rPr lang="en-US" sz="1400" dirty="0">
                <a:solidFill>
                  <a:srgbClr val="D4D4D4"/>
                </a:solidFill>
                <a:latin typeface="Consolas" panose="020B0609020204030204" pitchFamily="49" charset="0"/>
              </a:rPr>
              <a:t>);</a:t>
            </a:r>
          </a:p>
          <a:p>
            <a:br>
              <a:rPr lang="en-US" sz="1400" dirty="0">
                <a:solidFill>
                  <a:srgbClr val="D4D4D4"/>
                </a:solidFill>
                <a:latin typeface="Consolas" panose="020B0609020204030204" pitchFamily="49" charset="0"/>
              </a:rPr>
            </a:br>
            <a:r>
              <a:rPr lang="en-US" sz="1400" dirty="0">
                <a:solidFill>
                  <a:srgbClr val="6A9955"/>
                </a:solidFill>
                <a:latin typeface="Consolas" panose="020B0609020204030204" pitchFamily="49" charset="0"/>
              </a:rPr>
              <a:t>// dimension conversions</a:t>
            </a:r>
            <a:endParaRPr lang="en-US" sz="1400" dirty="0">
              <a:solidFill>
                <a:srgbClr val="D4D4D4"/>
              </a:solidFill>
              <a:latin typeface="Consolas" panose="020B0609020204030204" pitchFamily="49" charset="0"/>
            </a:endParaRPr>
          </a:p>
          <a:p>
            <a:r>
              <a:rPr lang="en-US" sz="1400" dirty="0" err="1">
                <a:solidFill>
                  <a:srgbClr val="569CD6"/>
                </a:solidFill>
                <a:latin typeface="Consolas" panose="020B0609020204030204" pitchFamily="49" charset="0"/>
              </a:rPr>
              <a:t>static_assert</a:t>
            </a:r>
            <a:r>
              <a:rPr lang="en-US" sz="1400" dirty="0">
                <a:solidFill>
                  <a:srgbClr val="D4D4D4"/>
                </a:solidFill>
                <a:latin typeface="Consolas" panose="020B0609020204030204" pitchFamily="49" charset="0"/>
              </a:rPr>
              <a:t>(</a:t>
            </a:r>
            <a:r>
              <a:rPr lang="en-US" sz="1400" dirty="0">
                <a:solidFill>
                  <a:srgbClr val="B5CEA8"/>
                </a:solidFill>
                <a:latin typeface="Consolas" panose="020B0609020204030204" pitchFamily="49" charset="0"/>
              </a:rPr>
              <a:t>1_q_km</a:t>
            </a:r>
            <a:r>
              <a:rPr lang="en-US" sz="1400" dirty="0">
                <a:solidFill>
                  <a:srgbClr val="D4D4D4"/>
                </a:solidFill>
                <a:latin typeface="Consolas" panose="020B0609020204030204" pitchFamily="49" charset="0"/>
              </a:rPr>
              <a:t> / </a:t>
            </a:r>
            <a:r>
              <a:rPr lang="en-US" sz="1400" dirty="0">
                <a:solidFill>
                  <a:srgbClr val="B5CEA8"/>
                </a:solidFill>
                <a:latin typeface="Consolas" panose="020B0609020204030204" pitchFamily="49" charset="0"/>
              </a:rPr>
              <a:t>1_q_s</a:t>
            </a:r>
            <a:r>
              <a:rPr lang="en-US" sz="1400" dirty="0">
                <a:solidFill>
                  <a:srgbClr val="D4D4D4"/>
                </a:solidFill>
                <a:latin typeface="Consolas" panose="020B0609020204030204" pitchFamily="49" charset="0"/>
              </a:rPr>
              <a:t> == </a:t>
            </a:r>
            <a:r>
              <a:rPr lang="en-US" sz="1400" dirty="0">
                <a:solidFill>
                  <a:srgbClr val="B5CEA8"/>
                </a:solidFill>
                <a:latin typeface="Consolas" panose="020B0609020204030204" pitchFamily="49" charset="0"/>
              </a:rPr>
              <a:t>1000_q_m_per_s</a:t>
            </a:r>
            <a:r>
              <a:rPr lang="en-US" sz="1400" dirty="0">
                <a:solidFill>
                  <a:srgbClr val="D4D4D4"/>
                </a:solidFill>
                <a:latin typeface="Consolas" panose="020B0609020204030204" pitchFamily="49" charset="0"/>
              </a:rPr>
              <a:t>);</a:t>
            </a:r>
          </a:p>
          <a:p>
            <a:r>
              <a:rPr lang="en-US" sz="1400" dirty="0" err="1">
                <a:solidFill>
                  <a:srgbClr val="569CD6"/>
                </a:solidFill>
                <a:latin typeface="Consolas" panose="020B0609020204030204" pitchFamily="49" charset="0"/>
              </a:rPr>
              <a:t>static_assert</a:t>
            </a:r>
            <a:r>
              <a:rPr lang="en-US" sz="1400" dirty="0">
                <a:solidFill>
                  <a:srgbClr val="D4D4D4"/>
                </a:solidFill>
                <a:latin typeface="Consolas" panose="020B0609020204030204" pitchFamily="49" charset="0"/>
              </a:rPr>
              <a:t>(</a:t>
            </a:r>
            <a:r>
              <a:rPr lang="en-US" sz="1400" dirty="0">
                <a:solidFill>
                  <a:srgbClr val="B5CEA8"/>
                </a:solidFill>
                <a:latin typeface="Consolas" panose="020B0609020204030204" pitchFamily="49" charset="0"/>
              </a:rPr>
              <a:t>2_q_km_per_h</a:t>
            </a:r>
            <a:r>
              <a:rPr lang="en-US" sz="1400" dirty="0">
                <a:solidFill>
                  <a:srgbClr val="D4D4D4"/>
                </a:solidFill>
                <a:latin typeface="Consolas" panose="020B0609020204030204" pitchFamily="49" charset="0"/>
              </a:rPr>
              <a:t> * </a:t>
            </a:r>
            <a:r>
              <a:rPr lang="en-US" sz="1400" dirty="0">
                <a:solidFill>
                  <a:srgbClr val="B5CEA8"/>
                </a:solidFill>
                <a:latin typeface="Consolas" panose="020B0609020204030204" pitchFamily="49" charset="0"/>
              </a:rPr>
              <a:t>2_q_h</a:t>
            </a:r>
            <a:r>
              <a:rPr lang="en-US" sz="1400" dirty="0">
                <a:solidFill>
                  <a:srgbClr val="D4D4D4"/>
                </a:solidFill>
                <a:latin typeface="Consolas" panose="020B0609020204030204" pitchFamily="49" charset="0"/>
              </a:rPr>
              <a:t> == </a:t>
            </a:r>
            <a:r>
              <a:rPr lang="en-US" sz="1400" dirty="0">
                <a:solidFill>
                  <a:srgbClr val="B5CEA8"/>
                </a:solidFill>
                <a:latin typeface="Consolas" panose="020B0609020204030204" pitchFamily="49" charset="0"/>
              </a:rPr>
              <a:t>4_q_km</a:t>
            </a:r>
            <a:r>
              <a:rPr lang="en-US" sz="1400" dirty="0">
                <a:solidFill>
                  <a:srgbClr val="D4D4D4"/>
                </a:solidFill>
                <a:latin typeface="Consolas" panose="020B0609020204030204" pitchFamily="49" charset="0"/>
              </a:rPr>
              <a:t>);</a:t>
            </a:r>
          </a:p>
          <a:p>
            <a:r>
              <a:rPr lang="en-US" sz="1400" dirty="0" err="1">
                <a:solidFill>
                  <a:srgbClr val="569CD6"/>
                </a:solidFill>
                <a:latin typeface="Consolas" panose="020B0609020204030204" pitchFamily="49" charset="0"/>
              </a:rPr>
              <a:t>static_assert</a:t>
            </a:r>
            <a:r>
              <a:rPr lang="en-US" sz="1400" dirty="0">
                <a:solidFill>
                  <a:srgbClr val="D4D4D4"/>
                </a:solidFill>
                <a:latin typeface="Consolas" panose="020B0609020204030204" pitchFamily="49" charset="0"/>
              </a:rPr>
              <a:t>(</a:t>
            </a:r>
            <a:r>
              <a:rPr lang="en-US" sz="1400" dirty="0">
                <a:solidFill>
                  <a:srgbClr val="B5CEA8"/>
                </a:solidFill>
                <a:latin typeface="Consolas" panose="020B0609020204030204" pitchFamily="49" charset="0"/>
              </a:rPr>
              <a:t>2_q_km</a:t>
            </a:r>
            <a:r>
              <a:rPr lang="en-US" sz="1400" dirty="0">
                <a:solidFill>
                  <a:srgbClr val="D4D4D4"/>
                </a:solidFill>
                <a:latin typeface="Consolas" panose="020B0609020204030204" pitchFamily="49" charset="0"/>
              </a:rPr>
              <a:t> / </a:t>
            </a:r>
            <a:r>
              <a:rPr lang="en-US" sz="1400" dirty="0">
                <a:solidFill>
                  <a:srgbClr val="B5CEA8"/>
                </a:solidFill>
                <a:latin typeface="Consolas" panose="020B0609020204030204" pitchFamily="49" charset="0"/>
              </a:rPr>
              <a:t>2_q_km_per_h</a:t>
            </a:r>
            <a:r>
              <a:rPr lang="en-US" sz="1400" dirty="0">
                <a:solidFill>
                  <a:srgbClr val="D4D4D4"/>
                </a:solidFill>
                <a:latin typeface="Consolas" panose="020B0609020204030204" pitchFamily="49" charset="0"/>
              </a:rPr>
              <a:t> == </a:t>
            </a:r>
            <a:r>
              <a:rPr lang="en-US" sz="1400" dirty="0">
                <a:solidFill>
                  <a:srgbClr val="B5CEA8"/>
                </a:solidFill>
                <a:latin typeface="Consolas" panose="020B0609020204030204" pitchFamily="49" charset="0"/>
              </a:rPr>
              <a:t>1_q_h</a:t>
            </a:r>
            <a:r>
              <a:rPr lang="en-US" sz="1400" dirty="0">
                <a:solidFill>
                  <a:srgbClr val="D4D4D4"/>
                </a:solidFill>
                <a:latin typeface="Consolas" panose="020B0609020204030204" pitchFamily="49" charset="0"/>
              </a:rPr>
              <a:t>);</a:t>
            </a:r>
          </a:p>
          <a:p>
            <a:r>
              <a:rPr lang="en-US" sz="1400" dirty="0" err="1">
                <a:solidFill>
                  <a:srgbClr val="569CD6"/>
                </a:solidFill>
                <a:latin typeface="Consolas" panose="020B0609020204030204" pitchFamily="49" charset="0"/>
              </a:rPr>
              <a:t>static_assert</a:t>
            </a:r>
            <a:r>
              <a:rPr lang="en-US" sz="1400" dirty="0">
                <a:solidFill>
                  <a:srgbClr val="D4D4D4"/>
                </a:solidFill>
                <a:latin typeface="Consolas" panose="020B0609020204030204" pitchFamily="49" charset="0"/>
              </a:rPr>
              <a:t>(</a:t>
            </a:r>
            <a:r>
              <a:rPr lang="en-US" sz="1400" dirty="0">
                <a:solidFill>
                  <a:srgbClr val="B5CEA8"/>
                </a:solidFill>
                <a:latin typeface="Consolas" panose="020B0609020204030204" pitchFamily="49" charset="0"/>
              </a:rPr>
              <a:t>2_q_m</a:t>
            </a:r>
            <a:r>
              <a:rPr lang="en-US" sz="1400" dirty="0">
                <a:solidFill>
                  <a:srgbClr val="D4D4D4"/>
                </a:solidFill>
                <a:latin typeface="Consolas" panose="020B0609020204030204" pitchFamily="49" charset="0"/>
              </a:rPr>
              <a:t> * </a:t>
            </a:r>
            <a:r>
              <a:rPr lang="en-US" sz="1400" dirty="0">
                <a:solidFill>
                  <a:srgbClr val="B5CEA8"/>
                </a:solidFill>
                <a:latin typeface="Consolas" panose="020B0609020204030204" pitchFamily="49" charset="0"/>
              </a:rPr>
              <a:t>3_q_m</a:t>
            </a:r>
            <a:r>
              <a:rPr lang="en-US" sz="1400" dirty="0">
                <a:solidFill>
                  <a:srgbClr val="D4D4D4"/>
                </a:solidFill>
                <a:latin typeface="Consolas" panose="020B0609020204030204" pitchFamily="49" charset="0"/>
              </a:rPr>
              <a:t> == </a:t>
            </a:r>
            <a:r>
              <a:rPr lang="en-US" sz="1400" dirty="0">
                <a:solidFill>
                  <a:srgbClr val="B5CEA8"/>
                </a:solidFill>
                <a:latin typeface="Consolas" panose="020B0609020204030204" pitchFamily="49" charset="0"/>
              </a:rPr>
              <a:t>6_q_m2</a:t>
            </a:r>
            <a:r>
              <a:rPr lang="en-US" sz="1400" dirty="0">
                <a:solidFill>
                  <a:srgbClr val="D4D4D4"/>
                </a:solidFill>
                <a:latin typeface="Consolas" panose="020B0609020204030204" pitchFamily="49" charset="0"/>
              </a:rPr>
              <a:t>);</a:t>
            </a:r>
          </a:p>
          <a:p>
            <a:r>
              <a:rPr lang="en-US" sz="1400" dirty="0" err="1">
                <a:solidFill>
                  <a:srgbClr val="569CD6"/>
                </a:solidFill>
                <a:latin typeface="Consolas" panose="020B0609020204030204" pitchFamily="49" charset="0"/>
              </a:rPr>
              <a:t>static_assert</a:t>
            </a:r>
            <a:r>
              <a:rPr lang="en-US" sz="1400" dirty="0">
                <a:solidFill>
                  <a:srgbClr val="D4D4D4"/>
                </a:solidFill>
                <a:latin typeface="Consolas" panose="020B0609020204030204" pitchFamily="49" charset="0"/>
              </a:rPr>
              <a:t>(</a:t>
            </a:r>
            <a:r>
              <a:rPr lang="en-US" sz="1400" dirty="0">
                <a:solidFill>
                  <a:srgbClr val="B5CEA8"/>
                </a:solidFill>
                <a:latin typeface="Consolas" panose="020B0609020204030204" pitchFamily="49" charset="0"/>
              </a:rPr>
              <a:t>10_q_km</a:t>
            </a:r>
            <a:r>
              <a:rPr lang="en-US" sz="1400" dirty="0">
                <a:solidFill>
                  <a:srgbClr val="D4D4D4"/>
                </a:solidFill>
                <a:latin typeface="Consolas" panose="020B0609020204030204" pitchFamily="49" charset="0"/>
              </a:rPr>
              <a:t> / </a:t>
            </a:r>
            <a:r>
              <a:rPr lang="en-US" sz="1400" dirty="0">
                <a:solidFill>
                  <a:srgbClr val="B5CEA8"/>
                </a:solidFill>
                <a:latin typeface="Consolas" panose="020B0609020204030204" pitchFamily="49" charset="0"/>
              </a:rPr>
              <a:t>5_q_km</a:t>
            </a:r>
            <a:r>
              <a:rPr lang="en-US" sz="1400" dirty="0">
                <a:solidFill>
                  <a:srgbClr val="D4D4D4"/>
                </a:solidFill>
                <a:latin typeface="Consolas" panose="020B0609020204030204" pitchFamily="49" charset="0"/>
              </a:rPr>
              <a:t> == </a:t>
            </a:r>
            <a:r>
              <a:rPr lang="en-US" sz="1400" dirty="0">
                <a:solidFill>
                  <a:srgbClr val="B5CEA8"/>
                </a:solidFill>
                <a:latin typeface="Consolas" panose="020B0609020204030204" pitchFamily="49" charset="0"/>
              </a:rPr>
              <a:t>2</a:t>
            </a:r>
            <a:r>
              <a:rPr lang="en-US" sz="1400" dirty="0">
                <a:solidFill>
                  <a:srgbClr val="D4D4D4"/>
                </a:solidFill>
                <a:latin typeface="Consolas" panose="020B0609020204030204" pitchFamily="49" charset="0"/>
              </a:rPr>
              <a:t>);</a:t>
            </a:r>
          </a:p>
          <a:p>
            <a:r>
              <a:rPr lang="en-US" sz="1400" dirty="0" err="1">
                <a:solidFill>
                  <a:srgbClr val="569CD6"/>
                </a:solidFill>
                <a:latin typeface="Consolas" panose="020B0609020204030204" pitchFamily="49" charset="0"/>
              </a:rPr>
              <a:t>static_assert</a:t>
            </a:r>
            <a:r>
              <a:rPr lang="en-US" sz="1400" dirty="0">
                <a:solidFill>
                  <a:srgbClr val="D4D4D4"/>
                </a:solidFill>
                <a:latin typeface="Consolas" panose="020B0609020204030204" pitchFamily="49" charset="0"/>
              </a:rPr>
              <a:t>(</a:t>
            </a:r>
            <a:r>
              <a:rPr lang="en-US" sz="1400" dirty="0">
                <a:solidFill>
                  <a:srgbClr val="B5CEA8"/>
                </a:solidFill>
                <a:latin typeface="Consolas" panose="020B0609020204030204" pitchFamily="49" charset="0"/>
              </a:rPr>
              <a:t>1000</a:t>
            </a:r>
            <a:r>
              <a:rPr lang="en-US" sz="1400" dirty="0">
                <a:solidFill>
                  <a:srgbClr val="D4D4D4"/>
                </a:solidFill>
                <a:latin typeface="Consolas" panose="020B0609020204030204" pitchFamily="49" charset="0"/>
              </a:rPr>
              <a:t> / </a:t>
            </a:r>
            <a:r>
              <a:rPr lang="en-US" sz="1400" dirty="0">
                <a:solidFill>
                  <a:srgbClr val="B5CEA8"/>
                </a:solidFill>
                <a:latin typeface="Consolas" panose="020B0609020204030204" pitchFamily="49" charset="0"/>
              </a:rPr>
              <a:t>1_q_s</a:t>
            </a:r>
            <a:r>
              <a:rPr lang="en-US" sz="1400" dirty="0">
                <a:solidFill>
                  <a:srgbClr val="D4D4D4"/>
                </a:solidFill>
                <a:latin typeface="Consolas" panose="020B0609020204030204" pitchFamily="49" charset="0"/>
              </a:rPr>
              <a:t> == </a:t>
            </a:r>
            <a:r>
              <a:rPr lang="en-US" sz="1400" dirty="0">
                <a:solidFill>
                  <a:srgbClr val="B5CEA8"/>
                </a:solidFill>
                <a:latin typeface="Consolas" panose="020B0609020204030204" pitchFamily="49" charset="0"/>
              </a:rPr>
              <a:t>1_q_kHz</a:t>
            </a:r>
            <a:r>
              <a:rPr lang="en-US" sz="1400" dirty="0">
                <a:solidFill>
                  <a:srgbClr val="D4D4D4"/>
                </a:solidFill>
                <a:latin typeface="Consolas" panose="020B0609020204030204" pitchFamily="49" charset="0"/>
              </a:rPr>
              <a:t>);</a:t>
            </a:r>
          </a:p>
        </p:txBody>
      </p:sp>
      <p:sp>
        <p:nvSpPr>
          <p:cNvPr id="2" name="Slide Number Placeholder 1">
            <a:extLst>
              <a:ext uri="{FF2B5EF4-FFF2-40B4-BE49-F238E27FC236}">
                <a16:creationId xmlns:a16="http://schemas.microsoft.com/office/drawing/2014/main" id="{92492F8B-7DE0-41BF-89DB-85CBD534F1E7}"/>
              </a:ext>
            </a:extLst>
          </p:cNvPr>
          <p:cNvSpPr>
            <a:spLocks noGrp="1"/>
          </p:cNvSpPr>
          <p:nvPr>
            <p:ph type="sldNum" sz="quarter" idx="4"/>
          </p:nvPr>
        </p:nvSpPr>
        <p:spPr/>
        <p:txBody>
          <a:bodyPr/>
          <a:lstStyle/>
          <a:p>
            <a:fld id="{3A707DD9-E92B-45E8-BE0A-E6B2EDF345EB}" type="slidenum">
              <a:rPr lang="en-US" smtClean="0"/>
              <a:pPr/>
              <a:t>42</a:t>
            </a:fld>
            <a:endParaRPr lang="en-US"/>
          </a:p>
        </p:txBody>
      </p:sp>
      <p:sp>
        <p:nvSpPr>
          <p:cNvPr id="3" name="Text Placeholder 2">
            <a:extLst>
              <a:ext uri="{FF2B5EF4-FFF2-40B4-BE49-F238E27FC236}">
                <a16:creationId xmlns:a16="http://schemas.microsoft.com/office/drawing/2014/main" id="{0B441510-E4A5-4D4B-9C82-6738FD949856}"/>
              </a:ext>
            </a:extLst>
          </p:cNvPr>
          <p:cNvSpPr>
            <a:spLocks noGrp="1"/>
          </p:cNvSpPr>
          <p:nvPr>
            <p:ph type="body" idx="11"/>
          </p:nvPr>
        </p:nvSpPr>
        <p:spPr>
          <a:xfrm>
            <a:off x="644525" y="268281"/>
            <a:ext cx="6189663" cy="328108"/>
          </a:xfrm>
        </p:spPr>
        <p:txBody>
          <a:bodyPr/>
          <a:lstStyle/>
          <a:p>
            <a:r>
              <a:rPr lang="en-US" noProof="0" dirty="0"/>
              <a:t>Compile-time evaluation when possible</a:t>
            </a:r>
          </a:p>
        </p:txBody>
      </p:sp>
    </p:spTree>
    <p:extLst>
      <p:ext uri="{BB962C8B-B14F-4D97-AF65-F5344CB8AC3E}">
        <p14:creationId xmlns:p14="http://schemas.microsoft.com/office/powerpoint/2010/main" val="308872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5CAB34-4866-4325-BAD4-66EC1047B0E2}"/>
              </a:ext>
            </a:extLst>
          </p:cNvPr>
          <p:cNvSpPr>
            <a:spLocks noGrp="1"/>
          </p:cNvSpPr>
          <p:nvPr>
            <p:ph type="sldNum" sz="quarter" idx="4"/>
          </p:nvPr>
        </p:nvSpPr>
        <p:spPr/>
        <p:txBody>
          <a:bodyPr/>
          <a:lstStyle/>
          <a:p>
            <a:fld id="{3A707DD9-E92B-45E8-BE0A-E6B2EDF345EB}" type="slidenum">
              <a:rPr lang="en-US" smtClean="0"/>
              <a:pPr/>
              <a:t>43</a:t>
            </a:fld>
            <a:endParaRPr lang="en-US"/>
          </a:p>
        </p:txBody>
      </p:sp>
      <p:sp>
        <p:nvSpPr>
          <p:cNvPr id="3" name="Text Placeholder 2">
            <a:extLst>
              <a:ext uri="{FF2B5EF4-FFF2-40B4-BE49-F238E27FC236}">
                <a16:creationId xmlns:a16="http://schemas.microsoft.com/office/drawing/2014/main" id="{10C6241D-265C-4533-97F1-61E72507988C}"/>
              </a:ext>
            </a:extLst>
          </p:cNvPr>
          <p:cNvSpPr>
            <a:spLocks noGrp="1"/>
          </p:cNvSpPr>
          <p:nvPr>
            <p:ph type="body" idx="11"/>
          </p:nvPr>
        </p:nvSpPr>
        <p:spPr/>
        <p:txBody>
          <a:bodyPr/>
          <a:lstStyle/>
          <a:p>
            <a:r>
              <a:rPr lang="en-US" dirty="0"/>
              <a:t>Comparison (Arithmetic)</a:t>
            </a:r>
          </a:p>
        </p:txBody>
      </p:sp>
      <p:graphicFrame>
        <p:nvGraphicFramePr>
          <p:cNvPr id="6" name="Chart 5">
            <a:extLst>
              <a:ext uri="{FF2B5EF4-FFF2-40B4-BE49-F238E27FC236}">
                <a16:creationId xmlns:a16="http://schemas.microsoft.com/office/drawing/2014/main" id="{9A8E613B-44D4-47D3-A540-FC20902F91F9}"/>
              </a:ext>
            </a:extLst>
          </p:cNvPr>
          <p:cNvGraphicFramePr/>
          <p:nvPr>
            <p:extLst>
              <p:ext uri="{D42A27DB-BD31-4B8C-83A1-F6EECF244321}">
                <p14:modId xmlns:p14="http://schemas.microsoft.com/office/powerpoint/2010/main" val="2035025321"/>
              </p:ext>
            </p:extLst>
          </p:nvPr>
        </p:nvGraphicFramePr>
        <p:xfrm>
          <a:off x="311085" y="1069942"/>
          <a:ext cx="8215459" cy="360922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75136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1F93FA-9C39-47A9-8207-60169191E9EF}"/>
              </a:ext>
            </a:extLst>
          </p:cNvPr>
          <p:cNvSpPr>
            <a:spLocks noGrp="1"/>
          </p:cNvSpPr>
          <p:nvPr>
            <p:ph type="sldNum" sz="quarter" idx="4"/>
          </p:nvPr>
        </p:nvSpPr>
        <p:spPr/>
        <p:txBody>
          <a:bodyPr/>
          <a:lstStyle/>
          <a:p>
            <a:fld id="{3A707DD9-E92B-45E8-BE0A-E6B2EDF345EB}" type="slidenum">
              <a:rPr lang="en-US" smtClean="0"/>
              <a:pPr/>
              <a:t>44</a:t>
            </a:fld>
            <a:endParaRPr lang="en-US"/>
          </a:p>
        </p:txBody>
      </p:sp>
      <p:sp>
        <p:nvSpPr>
          <p:cNvPr id="3" name="Text Placeholder 2">
            <a:extLst>
              <a:ext uri="{FF2B5EF4-FFF2-40B4-BE49-F238E27FC236}">
                <a16:creationId xmlns:a16="http://schemas.microsoft.com/office/drawing/2014/main" id="{88A9364D-83B4-42D1-95B6-553D08523245}"/>
              </a:ext>
            </a:extLst>
          </p:cNvPr>
          <p:cNvSpPr>
            <a:spLocks noGrp="1"/>
          </p:cNvSpPr>
          <p:nvPr>
            <p:ph type="body" idx="10"/>
          </p:nvPr>
        </p:nvSpPr>
        <p:spPr/>
        <p:txBody>
          <a:bodyPr/>
          <a:lstStyle/>
          <a:p>
            <a:r>
              <a:rPr lang="en-US" noProof="0" dirty="0"/>
              <a:t>Efficiency is not just running fast or running bigger programs, it’s also running using less resources.</a:t>
            </a:r>
          </a:p>
          <a:p>
            <a:endParaRPr lang="en-US" noProof="0" dirty="0"/>
          </a:p>
          <a:p>
            <a:r>
              <a:rPr lang="en-US" noProof="0" dirty="0"/>
              <a:t>Bjarne </a:t>
            </a:r>
            <a:r>
              <a:rPr lang="en-US" noProof="0" dirty="0" err="1"/>
              <a:t>Stroustrup</a:t>
            </a:r>
            <a:r>
              <a:rPr lang="en-US" noProof="0" dirty="0"/>
              <a:t>, June 2011 </a:t>
            </a:r>
          </a:p>
        </p:txBody>
      </p:sp>
    </p:spTree>
    <p:extLst>
      <p:ext uri="{BB962C8B-B14F-4D97-AF65-F5344CB8AC3E}">
        <p14:creationId xmlns:p14="http://schemas.microsoft.com/office/powerpoint/2010/main" val="759697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492F8B-7DE0-41BF-89DB-85CBD534F1E7}"/>
              </a:ext>
            </a:extLst>
          </p:cNvPr>
          <p:cNvSpPr>
            <a:spLocks noGrp="1"/>
          </p:cNvSpPr>
          <p:nvPr>
            <p:ph type="sldNum" sz="quarter" idx="4"/>
          </p:nvPr>
        </p:nvSpPr>
        <p:spPr/>
        <p:txBody>
          <a:bodyPr/>
          <a:lstStyle/>
          <a:p>
            <a:fld id="{3A707DD9-E92B-45E8-BE0A-E6B2EDF345EB}" type="slidenum">
              <a:rPr lang="en-US" smtClean="0"/>
              <a:pPr/>
              <a:t>45</a:t>
            </a:fld>
            <a:endParaRPr lang="en-US"/>
          </a:p>
        </p:txBody>
      </p:sp>
      <p:sp>
        <p:nvSpPr>
          <p:cNvPr id="3" name="Text Placeholder 2">
            <a:extLst>
              <a:ext uri="{FF2B5EF4-FFF2-40B4-BE49-F238E27FC236}">
                <a16:creationId xmlns:a16="http://schemas.microsoft.com/office/drawing/2014/main" id="{0B441510-E4A5-4D4B-9C82-6738FD949856}"/>
              </a:ext>
            </a:extLst>
          </p:cNvPr>
          <p:cNvSpPr>
            <a:spLocks noGrp="1"/>
          </p:cNvSpPr>
          <p:nvPr>
            <p:ph type="body" idx="11"/>
          </p:nvPr>
        </p:nvSpPr>
        <p:spPr/>
        <p:txBody>
          <a:bodyPr/>
          <a:lstStyle/>
          <a:p>
            <a:r>
              <a:rPr lang="en-US" noProof="0" dirty="0"/>
              <a:t>Pint</a:t>
            </a:r>
          </a:p>
        </p:txBody>
      </p:sp>
      <p:sp>
        <p:nvSpPr>
          <p:cNvPr id="36" name="TextBox 35">
            <a:extLst>
              <a:ext uri="{FF2B5EF4-FFF2-40B4-BE49-F238E27FC236}">
                <a16:creationId xmlns:a16="http://schemas.microsoft.com/office/drawing/2014/main" id="{CEE4FC6F-BF7A-49D6-A684-1B2BE81C1654}"/>
              </a:ext>
            </a:extLst>
          </p:cNvPr>
          <p:cNvSpPr txBox="1"/>
          <p:nvPr/>
        </p:nvSpPr>
        <p:spPr>
          <a:xfrm>
            <a:off x="582216" y="2793826"/>
            <a:ext cx="7623572" cy="1323439"/>
          </a:xfrm>
          <a:prstGeom prst="rect">
            <a:avLst/>
          </a:prstGeom>
          <a:noFill/>
        </p:spPr>
        <p:txBody>
          <a:bodyPr wrap="square">
            <a:spAutoFit/>
          </a:bodyPr>
          <a:lstStyle/>
          <a:p>
            <a:r>
              <a:rPr lang="en-US" sz="1100" b="0" dirty="0">
                <a:solidFill>
                  <a:srgbClr val="C586C0"/>
                </a:solidFill>
                <a:effectLst/>
                <a:latin typeface="Consolas" panose="020B0609020204030204" pitchFamily="49" charset="0"/>
              </a:rPr>
              <a:t>from</a:t>
            </a:r>
            <a:r>
              <a:rPr lang="en-US" sz="1100" b="0" dirty="0">
                <a:solidFill>
                  <a:srgbClr val="D4D4D4"/>
                </a:solidFill>
                <a:effectLst/>
                <a:latin typeface="Consolas" panose="020B0609020204030204" pitchFamily="49" charset="0"/>
              </a:rPr>
              <a:t> </a:t>
            </a:r>
            <a:r>
              <a:rPr lang="en-US" sz="1100" b="0" dirty="0" err="1">
                <a:solidFill>
                  <a:srgbClr val="D4D4D4"/>
                </a:solidFill>
                <a:effectLst/>
                <a:latin typeface="Consolas" panose="020B0609020204030204" pitchFamily="49" charset="0"/>
              </a:rPr>
              <a:t>pympler</a:t>
            </a: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import</a:t>
            </a:r>
            <a:r>
              <a:rPr lang="en-US" sz="1100" b="0" dirty="0">
                <a:solidFill>
                  <a:srgbClr val="D4D4D4"/>
                </a:solidFill>
                <a:effectLst/>
                <a:latin typeface="Consolas" panose="020B0609020204030204" pitchFamily="49" charset="0"/>
              </a:rPr>
              <a:t> </a:t>
            </a:r>
            <a:r>
              <a:rPr lang="en-US" sz="1100" b="0" dirty="0" err="1">
                <a:solidFill>
                  <a:srgbClr val="D4D4D4"/>
                </a:solidFill>
                <a:effectLst/>
                <a:latin typeface="Consolas" panose="020B0609020204030204" pitchFamily="49" charset="0"/>
              </a:rPr>
              <a:t>asizeof</a:t>
            </a:r>
            <a:endParaRPr lang="en-US" sz="1100" b="0" dirty="0">
              <a:solidFill>
                <a:srgbClr val="D4D4D4"/>
              </a:solidFill>
              <a:effectLst/>
              <a:latin typeface="Consolas" panose="020B0609020204030204" pitchFamily="49" charset="0"/>
            </a:endParaRPr>
          </a:p>
          <a:p>
            <a:endParaRPr lang="en-US" sz="1100" dirty="0">
              <a:solidFill>
                <a:srgbClr val="569CD6"/>
              </a:solidFill>
              <a:latin typeface="Consolas" panose="020B0609020204030204" pitchFamily="49" charset="0"/>
            </a:endParaRPr>
          </a:p>
          <a:p>
            <a:r>
              <a:rPr lang="en-US" sz="1100" b="0" dirty="0">
                <a:solidFill>
                  <a:srgbClr val="569CD6"/>
                </a:solidFill>
                <a:effectLst/>
                <a:latin typeface="Consolas" panose="020B0609020204030204" pitchFamily="49" charset="0"/>
              </a:rPr>
              <a:t>def</a:t>
            </a:r>
            <a:r>
              <a:rPr lang="en-US" sz="1100" b="0" dirty="0">
                <a:solidFill>
                  <a:srgbClr val="D4D4D4"/>
                </a:solidFill>
                <a:effectLst/>
                <a:latin typeface="Consolas" panose="020B0609020204030204" pitchFamily="49" charset="0"/>
              </a:rPr>
              <a:t> </a:t>
            </a:r>
            <a:r>
              <a:rPr lang="en-US" sz="1100" b="0" dirty="0" err="1">
                <a:solidFill>
                  <a:srgbClr val="DCDCAA"/>
                </a:solidFill>
                <a:effectLst/>
                <a:latin typeface="Consolas" panose="020B0609020204030204" pitchFamily="49" charset="0"/>
              </a:rPr>
              <a:t>test_data</a:t>
            </a:r>
            <a:r>
              <a:rPr lang="en-US" sz="1100" b="0" dirty="0">
                <a:solidFill>
                  <a:srgbClr val="D4D4D4"/>
                </a:solidFill>
                <a:effectLst/>
                <a:latin typeface="Consolas" panose="020B0609020204030204" pitchFamily="49" charset="0"/>
              </a:rPr>
              <a:t>(</a:t>
            </a:r>
            <a:r>
              <a:rPr lang="en-US" sz="1100" b="0" dirty="0">
                <a:solidFill>
                  <a:srgbClr val="9CDCFE"/>
                </a:solidFill>
                <a:effectLst/>
                <a:latin typeface="Consolas" panose="020B0609020204030204" pitchFamily="49" charset="0"/>
              </a:rPr>
              <a:t>count</a:t>
            </a:r>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min</a:t>
            </a:r>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max</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values = </a:t>
            </a:r>
            <a:r>
              <a:rPr lang="en-US" sz="1100" b="0" dirty="0" err="1">
                <a:solidFill>
                  <a:srgbClr val="D4D4D4"/>
                </a:solidFill>
                <a:effectLst/>
                <a:latin typeface="Consolas" panose="020B0609020204030204" pitchFamily="49" charset="0"/>
              </a:rPr>
              <a:t>default_rng</a:t>
            </a:r>
            <a:r>
              <a:rPr lang="en-US" sz="1100" b="0" dirty="0">
                <a:solidFill>
                  <a:srgbClr val="D4D4D4"/>
                </a:solidFill>
                <a:effectLst/>
                <a:latin typeface="Consolas" panose="020B0609020204030204" pitchFamily="49" charset="0"/>
              </a:rPr>
              <a:t>().uniform(</a:t>
            </a:r>
            <a:r>
              <a:rPr lang="en-US" sz="1100" b="0" dirty="0">
                <a:solidFill>
                  <a:srgbClr val="DCDCAA"/>
                </a:solidFill>
                <a:effectLst/>
                <a:latin typeface="Consolas" panose="020B0609020204030204" pitchFamily="49" charset="0"/>
              </a:rPr>
              <a:t>min</a:t>
            </a:r>
            <a:r>
              <a:rPr lang="en-US" sz="1100" b="0" dirty="0">
                <a:solidFill>
                  <a:srgbClr val="D4D4D4"/>
                </a:solidFill>
                <a:effectLst/>
                <a:latin typeface="Consolas" panose="020B0609020204030204" pitchFamily="49" charset="0"/>
              </a:rPr>
              <a:t>, </a:t>
            </a:r>
            <a:r>
              <a:rPr lang="en-US" sz="1100" b="0" dirty="0">
                <a:solidFill>
                  <a:srgbClr val="DCDCAA"/>
                </a:solidFill>
                <a:effectLst/>
                <a:latin typeface="Consolas" panose="020B0609020204030204" pitchFamily="49" charset="0"/>
              </a:rPr>
              <a:t>max</a:t>
            </a:r>
            <a:r>
              <a:rPr lang="en-US" sz="1100" b="0" dirty="0">
                <a:solidFill>
                  <a:srgbClr val="D4D4D4"/>
                </a:solidFill>
                <a:effectLst/>
                <a:latin typeface="Consolas" panose="020B0609020204030204" pitchFamily="49" charset="0"/>
              </a:rPr>
              <a:t>, count)</a:t>
            </a:r>
          </a:p>
          <a:p>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return</a:t>
            </a:r>
            <a:r>
              <a:rPr lang="en-US" sz="1100" b="0" dirty="0">
                <a:solidFill>
                  <a:srgbClr val="D4D4D4"/>
                </a:solidFill>
                <a:effectLst/>
                <a:latin typeface="Consolas" panose="020B0609020204030204" pitchFamily="49" charset="0"/>
              </a:rPr>
              <a:t> </a:t>
            </a:r>
            <a:r>
              <a:rPr lang="en-US" sz="1100" b="0" dirty="0">
                <a:solidFill>
                  <a:srgbClr val="4EC9B0"/>
                </a:solidFill>
                <a:effectLst/>
                <a:latin typeface="Consolas" panose="020B0609020204030204" pitchFamily="49" charset="0"/>
              </a:rPr>
              <a:t>list</a:t>
            </a:r>
            <a:r>
              <a:rPr lang="en-US" sz="1100" b="0" dirty="0">
                <a:solidFill>
                  <a:srgbClr val="D4D4D4"/>
                </a:solidFill>
                <a:effectLst/>
                <a:latin typeface="Consolas" panose="020B0609020204030204" pitchFamily="49" charset="0"/>
              </a:rPr>
              <a:t>(</a:t>
            </a:r>
            <a:r>
              <a:rPr lang="en-US" sz="1100" b="0" dirty="0">
                <a:solidFill>
                  <a:srgbClr val="DCDCAA"/>
                </a:solidFill>
                <a:effectLst/>
                <a:latin typeface="Consolas" panose="020B0609020204030204" pitchFamily="49" charset="0"/>
              </a:rPr>
              <a:t>map</a:t>
            </a:r>
            <a:r>
              <a:rPr lang="en-US" sz="1100" b="0" dirty="0">
                <a:solidFill>
                  <a:srgbClr val="D4D4D4"/>
                </a:solidFill>
                <a:effectLst/>
                <a:latin typeface="Consolas" panose="020B0609020204030204" pitchFamily="49" charset="0"/>
              </a:rPr>
              <a:t>(</a:t>
            </a:r>
            <a:r>
              <a:rPr lang="en-US" sz="1100" b="0" dirty="0">
                <a:solidFill>
                  <a:srgbClr val="569CD6"/>
                </a:solidFill>
                <a:effectLst/>
                <a:latin typeface="Consolas" panose="020B0609020204030204" pitchFamily="49" charset="0"/>
              </a:rPr>
              <a:t>lambda</a:t>
            </a:r>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s</a:t>
            </a:r>
            <a:r>
              <a:rPr lang="en-US" sz="1100" b="0" dirty="0">
                <a:solidFill>
                  <a:srgbClr val="D4D4D4"/>
                </a:solidFill>
                <a:effectLst/>
                <a:latin typeface="Consolas" panose="020B0609020204030204" pitchFamily="49" charset="0"/>
              </a:rPr>
              <a:t>: s * </a:t>
            </a:r>
            <a:r>
              <a:rPr lang="en-US" sz="1100" b="0" dirty="0" err="1">
                <a:solidFill>
                  <a:srgbClr val="D4D4D4"/>
                </a:solidFill>
                <a:effectLst/>
                <a:latin typeface="Consolas" panose="020B0609020204030204" pitchFamily="49" charset="0"/>
              </a:rPr>
              <a:t>ureg.kilometre</a:t>
            </a:r>
            <a:r>
              <a:rPr lang="en-US" sz="1100" b="0" dirty="0">
                <a:solidFill>
                  <a:srgbClr val="D4D4D4"/>
                </a:solidFill>
                <a:effectLst/>
                <a:latin typeface="Consolas" panose="020B0609020204030204" pitchFamily="49" charset="0"/>
              </a:rPr>
              <a:t> / </a:t>
            </a:r>
            <a:r>
              <a:rPr lang="en-US" sz="1100" b="0" dirty="0" err="1">
                <a:solidFill>
                  <a:srgbClr val="D4D4D4"/>
                </a:solidFill>
                <a:effectLst/>
                <a:latin typeface="Consolas" panose="020B0609020204030204" pitchFamily="49" charset="0"/>
              </a:rPr>
              <a:t>ureg.hour</a:t>
            </a:r>
            <a:r>
              <a:rPr lang="en-US" sz="1100" b="0" dirty="0">
                <a:solidFill>
                  <a:srgbClr val="D4D4D4"/>
                </a:solidFill>
                <a:effectLst/>
                <a:latin typeface="Consolas" panose="020B0609020204030204" pitchFamily="49" charset="0"/>
              </a:rPr>
              <a:t>, values))</a:t>
            </a:r>
          </a:p>
          <a:p>
            <a:br>
              <a:rPr lang="en-US" sz="1100" b="0" dirty="0">
                <a:solidFill>
                  <a:srgbClr val="D4D4D4"/>
                </a:solidFill>
                <a:effectLst/>
                <a:latin typeface="Consolas" panose="020B0609020204030204" pitchFamily="49" charset="0"/>
              </a:rPr>
            </a:br>
            <a:r>
              <a:rPr lang="en-US" sz="1100" b="0" dirty="0">
                <a:solidFill>
                  <a:srgbClr val="DCDCAA"/>
                </a:solidFill>
                <a:effectLst/>
                <a:latin typeface="Consolas" panose="020B0609020204030204" pitchFamily="49" charset="0"/>
              </a:rPr>
              <a:t>print</a:t>
            </a:r>
            <a:r>
              <a:rPr lang="en-US" sz="1100" b="0" dirty="0">
                <a:solidFill>
                  <a:srgbClr val="D4D4D4"/>
                </a:solidFill>
                <a:effectLst/>
                <a:latin typeface="Consolas" panose="020B0609020204030204" pitchFamily="49" charset="0"/>
              </a:rPr>
              <a:t>(</a:t>
            </a:r>
            <a:r>
              <a:rPr lang="en-US" sz="1100" b="0" dirty="0" err="1">
                <a:solidFill>
                  <a:srgbClr val="D4D4D4"/>
                </a:solidFill>
                <a:effectLst/>
                <a:latin typeface="Consolas" panose="020B0609020204030204" pitchFamily="49" charset="0"/>
              </a:rPr>
              <a:t>asizeof.asizeof</a:t>
            </a:r>
            <a:r>
              <a:rPr lang="en-US" sz="1100" b="0" dirty="0">
                <a:solidFill>
                  <a:srgbClr val="D4D4D4"/>
                </a:solidFill>
                <a:effectLst/>
                <a:latin typeface="Consolas" panose="020B0609020204030204" pitchFamily="49" charset="0"/>
              </a:rPr>
              <a:t>(</a:t>
            </a:r>
            <a:r>
              <a:rPr lang="en-US" sz="1100" b="0" dirty="0" err="1">
                <a:solidFill>
                  <a:srgbClr val="D4D4D4"/>
                </a:solidFill>
                <a:effectLst/>
                <a:latin typeface="Consolas" panose="020B0609020204030204" pitchFamily="49" charset="0"/>
              </a:rPr>
              <a:t>test_data</a:t>
            </a:r>
            <a:r>
              <a:rPr lang="en-US" sz="1100" b="0" dirty="0">
                <a:solidFill>
                  <a:srgbClr val="D4D4D4"/>
                </a:solidFill>
                <a:effectLst/>
                <a:latin typeface="Consolas" panose="020B0609020204030204" pitchFamily="49" charset="0"/>
              </a:rPr>
              <a:t>(</a:t>
            </a:r>
            <a:r>
              <a:rPr lang="en-US" sz="1100" b="0" dirty="0">
                <a:solidFill>
                  <a:srgbClr val="B5CEA8"/>
                </a:solidFill>
                <a:effectLst/>
                <a:latin typeface="Consolas" panose="020B0609020204030204" pitchFamily="49" charset="0"/>
              </a:rPr>
              <a:t>10000</a:t>
            </a:r>
            <a:r>
              <a:rPr lang="en-US" sz="1100" b="0" dirty="0">
                <a:solidFill>
                  <a:srgbClr val="D4D4D4"/>
                </a:solidFill>
                <a:effectLst/>
                <a:latin typeface="Consolas" panose="020B0609020204030204" pitchFamily="49" charset="0"/>
              </a:rPr>
              <a:t>, </a:t>
            </a:r>
            <a:r>
              <a:rPr lang="en-US" sz="1100" b="0" dirty="0">
                <a:solidFill>
                  <a:srgbClr val="B5CEA8"/>
                </a:solidFill>
                <a:effectLst/>
                <a:latin typeface="Consolas" panose="020B0609020204030204" pitchFamily="49" charset="0"/>
              </a:rPr>
              <a:t>40</a:t>
            </a:r>
            <a:r>
              <a:rPr lang="en-US" sz="1100" b="0" dirty="0">
                <a:solidFill>
                  <a:srgbClr val="D4D4D4"/>
                </a:solidFill>
                <a:effectLst/>
                <a:latin typeface="Consolas" panose="020B0609020204030204" pitchFamily="49" charset="0"/>
              </a:rPr>
              <a:t>, </a:t>
            </a:r>
            <a:r>
              <a:rPr lang="en-US" sz="1100" b="0" dirty="0">
                <a:solidFill>
                  <a:srgbClr val="B5CEA8"/>
                </a:solidFill>
                <a:effectLst/>
                <a:latin typeface="Consolas" panose="020B0609020204030204" pitchFamily="49" charset="0"/>
              </a:rPr>
              <a:t>140</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"bytes"</a:t>
            </a:r>
            <a:r>
              <a:rPr lang="en-US" sz="1100" b="0" dirty="0">
                <a:solidFill>
                  <a:srgbClr val="D4D4D4"/>
                </a:solidFill>
                <a:effectLst/>
                <a:latin typeface="Consolas" panose="020B0609020204030204" pitchFamily="49" charset="0"/>
              </a:rPr>
              <a:t>)</a:t>
            </a:r>
          </a:p>
        </p:txBody>
      </p:sp>
      <p:sp>
        <p:nvSpPr>
          <p:cNvPr id="38" name="TextBox 37">
            <a:extLst>
              <a:ext uri="{FF2B5EF4-FFF2-40B4-BE49-F238E27FC236}">
                <a16:creationId xmlns:a16="http://schemas.microsoft.com/office/drawing/2014/main" id="{B5CB88DF-0CED-4D2B-B31C-27AA08165264}"/>
              </a:ext>
            </a:extLst>
          </p:cNvPr>
          <p:cNvSpPr txBox="1"/>
          <p:nvPr/>
        </p:nvSpPr>
        <p:spPr>
          <a:xfrm>
            <a:off x="582216" y="4197944"/>
            <a:ext cx="4574380" cy="261610"/>
          </a:xfrm>
          <a:prstGeom prst="rect">
            <a:avLst/>
          </a:prstGeom>
          <a:noFill/>
        </p:spPr>
        <p:txBody>
          <a:bodyPr wrap="square">
            <a:spAutoFit/>
          </a:bodyPr>
          <a:lstStyle>
            <a:defPPr>
              <a:defRPr lang="en-US"/>
            </a:defPPr>
            <a:lvl1pPr>
              <a:defRPr sz="1100">
                <a:solidFill>
                  <a:srgbClr val="707880"/>
                </a:solidFill>
                <a:latin typeface="Consolas" panose="020B0609020204030204" pitchFamily="49" charset="0"/>
              </a:defRPr>
            </a:lvl1pPr>
          </a:lstStyle>
          <a:p>
            <a:r>
              <a:rPr lang="en-US" dirty="0"/>
              <a:t>6963520 bytes</a:t>
            </a:r>
          </a:p>
        </p:txBody>
      </p:sp>
      <p:grpSp>
        <p:nvGrpSpPr>
          <p:cNvPr id="39" name="Group 38">
            <a:extLst>
              <a:ext uri="{FF2B5EF4-FFF2-40B4-BE49-F238E27FC236}">
                <a16:creationId xmlns:a16="http://schemas.microsoft.com/office/drawing/2014/main" id="{25B60BA9-EBAF-4DD3-B6C3-F5E4C626DC4A}"/>
              </a:ext>
            </a:extLst>
          </p:cNvPr>
          <p:cNvGrpSpPr/>
          <p:nvPr/>
        </p:nvGrpSpPr>
        <p:grpSpPr>
          <a:xfrm>
            <a:off x="1671636" y="1197539"/>
            <a:ext cx="1347788" cy="995137"/>
            <a:chOff x="781050" y="1504950"/>
            <a:chExt cx="1347788" cy="995137"/>
          </a:xfrm>
        </p:grpSpPr>
        <p:sp>
          <p:nvSpPr>
            <p:cNvPr id="40" name="Rectangle 39">
              <a:extLst>
                <a:ext uri="{FF2B5EF4-FFF2-40B4-BE49-F238E27FC236}">
                  <a16:creationId xmlns:a16="http://schemas.microsoft.com/office/drawing/2014/main" id="{B6336A4D-84E9-4F2A-8FAE-8E87BBEDC640}"/>
                </a:ext>
              </a:extLst>
            </p:cNvPr>
            <p:cNvSpPr/>
            <p:nvPr/>
          </p:nvSpPr>
          <p:spPr>
            <a:xfrm>
              <a:off x="781050" y="1504950"/>
              <a:ext cx="1347788" cy="2381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Quantity</a:t>
              </a:r>
            </a:p>
          </p:txBody>
        </p:sp>
        <p:sp>
          <p:nvSpPr>
            <p:cNvPr id="41" name="Rectangle 40">
              <a:extLst>
                <a:ext uri="{FF2B5EF4-FFF2-40B4-BE49-F238E27FC236}">
                  <a16:creationId xmlns:a16="http://schemas.microsoft.com/office/drawing/2014/main" id="{1423ECC2-079C-41E5-9582-AA72C82FD5B1}"/>
                </a:ext>
              </a:extLst>
            </p:cNvPr>
            <p:cNvSpPr/>
            <p:nvPr/>
          </p:nvSpPr>
          <p:spPr>
            <a:xfrm>
              <a:off x="781050" y="1743075"/>
              <a:ext cx="1347788" cy="75701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100" dirty="0"/>
                <a:t>_magnitude</a:t>
              </a:r>
            </a:p>
            <a:p>
              <a:r>
                <a:rPr lang="en-US" sz="1100" dirty="0"/>
                <a:t>_units</a:t>
              </a:r>
            </a:p>
            <a:p>
              <a:r>
                <a:rPr lang="en-US" sz="1100" dirty="0"/>
                <a:t>__used</a:t>
              </a:r>
            </a:p>
            <a:p>
              <a:r>
                <a:rPr lang="en-US" sz="1100" dirty="0"/>
                <a:t>__handling</a:t>
              </a:r>
            </a:p>
          </p:txBody>
        </p:sp>
      </p:grpSp>
      <p:sp>
        <p:nvSpPr>
          <p:cNvPr id="43" name="TextBox 42">
            <a:extLst>
              <a:ext uri="{FF2B5EF4-FFF2-40B4-BE49-F238E27FC236}">
                <a16:creationId xmlns:a16="http://schemas.microsoft.com/office/drawing/2014/main" id="{54A66AC2-8D10-40E6-A016-CD6911CBE86E}"/>
              </a:ext>
            </a:extLst>
          </p:cNvPr>
          <p:cNvSpPr txBox="1"/>
          <p:nvPr/>
        </p:nvSpPr>
        <p:spPr>
          <a:xfrm rot="20827686">
            <a:off x="6461190" y="3988069"/>
            <a:ext cx="2537554"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a:solidFill>
                  <a:schemeClr val="bg1"/>
                </a:solidFill>
              </a:rPr>
              <a:t>1 Quantity ~ 700 bytes</a:t>
            </a:r>
          </a:p>
        </p:txBody>
      </p:sp>
    </p:spTree>
    <p:extLst>
      <p:ext uri="{BB962C8B-B14F-4D97-AF65-F5344CB8AC3E}">
        <p14:creationId xmlns:p14="http://schemas.microsoft.com/office/powerpoint/2010/main" val="377556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492F8B-7DE0-41BF-89DB-85CBD534F1E7}"/>
              </a:ext>
            </a:extLst>
          </p:cNvPr>
          <p:cNvSpPr>
            <a:spLocks noGrp="1"/>
          </p:cNvSpPr>
          <p:nvPr>
            <p:ph type="sldNum" sz="quarter" idx="4"/>
          </p:nvPr>
        </p:nvSpPr>
        <p:spPr/>
        <p:txBody>
          <a:bodyPr/>
          <a:lstStyle/>
          <a:p>
            <a:fld id="{3A707DD9-E92B-45E8-BE0A-E6B2EDF345EB}" type="slidenum">
              <a:rPr lang="en-US" smtClean="0"/>
              <a:pPr/>
              <a:t>46</a:t>
            </a:fld>
            <a:endParaRPr lang="en-US"/>
          </a:p>
        </p:txBody>
      </p:sp>
      <p:sp>
        <p:nvSpPr>
          <p:cNvPr id="3" name="Text Placeholder 2">
            <a:extLst>
              <a:ext uri="{FF2B5EF4-FFF2-40B4-BE49-F238E27FC236}">
                <a16:creationId xmlns:a16="http://schemas.microsoft.com/office/drawing/2014/main" id="{0B441510-E4A5-4D4B-9C82-6738FD949856}"/>
              </a:ext>
            </a:extLst>
          </p:cNvPr>
          <p:cNvSpPr>
            <a:spLocks noGrp="1"/>
          </p:cNvSpPr>
          <p:nvPr>
            <p:ph type="body" idx="11"/>
          </p:nvPr>
        </p:nvSpPr>
        <p:spPr/>
        <p:txBody>
          <a:bodyPr/>
          <a:lstStyle/>
          <a:p>
            <a:r>
              <a:rPr lang="en-US" noProof="0" dirty="0"/>
              <a:t>JSR 385</a:t>
            </a:r>
          </a:p>
        </p:txBody>
      </p:sp>
      <p:grpSp>
        <p:nvGrpSpPr>
          <p:cNvPr id="13" name="Group 12">
            <a:extLst>
              <a:ext uri="{FF2B5EF4-FFF2-40B4-BE49-F238E27FC236}">
                <a16:creationId xmlns:a16="http://schemas.microsoft.com/office/drawing/2014/main" id="{D976879C-BEA5-47EB-970E-AEB9D7885EA1}"/>
              </a:ext>
            </a:extLst>
          </p:cNvPr>
          <p:cNvGrpSpPr/>
          <p:nvPr/>
        </p:nvGrpSpPr>
        <p:grpSpPr>
          <a:xfrm>
            <a:off x="1671636" y="1197539"/>
            <a:ext cx="1347788" cy="1014412"/>
            <a:chOff x="781050" y="1504950"/>
            <a:chExt cx="1347788" cy="1014412"/>
          </a:xfrm>
        </p:grpSpPr>
        <p:sp>
          <p:nvSpPr>
            <p:cNvPr id="4" name="Rectangle 3">
              <a:extLst>
                <a:ext uri="{FF2B5EF4-FFF2-40B4-BE49-F238E27FC236}">
                  <a16:creationId xmlns:a16="http://schemas.microsoft.com/office/drawing/2014/main" id="{342FB224-5C1E-41A4-864F-C7A568B2EAF6}"/>
                </a:ext>
              </a:extLst>
            </p:cNvPr>
            <p:cNvSpPr/>
            <p:nvPr/>
          </p:nvSpPr>
          <p:spPr>
            <a:xfrm>
              <a:off x="781050" y="1504950"/>
              <a:ext cx="1347788" cy="2381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Quantity</a:t>
              </a:r>
            </a:p>
          </p:txBody>
        </p:sp>
        <p:sp>
          <p:nvSpPr>
            <p:cNvPr id="5" name="Rectangle 4">
              <a:extLst>
                <a:ext uri="{FF2B5EF4-FFF2-40B4-BE49-F238E27FC236}">
                  <a16:creationId xmlns:a16="http://schemas.microsoft.com/office/drawing/2014/main" id="{30CAB81F-A0BF-4CC2-92BC-087DD6C901D6}"/>
                </a:ext>
              </a:extLst>
            </p:cNvPr>
            <p:cNvSpPr/>
            <p:nvPr/>
          </p:nvSpPr>
          <p:spPr>
            <a:xfrm>
              <a:off x="781050" y="1743075"/>
              <a:ext cx="1347788" cy="2381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100" dirty="0"/>
                <a:t>header (12 bytes)</a:t>
              </a:r>
            </a:p>
          </p:txBody>
        </p:sp>
        <p:sp>
          <p:nvSpPr>
            <p:cNvPr id="7" name="Rectangle 6">
              <a:extLst>
                <a:ext uri="{FF2B5EF4-FFF2-40B4-BE49-F238E27FC236}">
                  <a16:creationId xmlns:a16="http://schemas.microsoft.com/office/drawing/2014/main" id="{F7C892CA-8852-4DF7-BD14-5F4B0121E6F6}"/>
                </a:ext>
              </a:extLst>
            </p:cNvPr>
            <p:cNvSpPr/>
            <p:nvPr/>
          </p:nvSpPr>
          <p:spPr>
            <a:xfrm>
              <a:off x="781050" y="1981199"/>
              <a:ext cx="1347788" cy="5381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100" dirty="0"/>
                <a:t>value (4 bytes)</a:t>
              </a:r>
            </a:p>
            <a:p>
              <a:r>
                <a:rPr lang="en-US" sz="1100" dirty="0"/>
                <a:t>unit (4 bytes)</a:t>
              </a:r>
            </a:p>
            <a:p>
              <a:r>
                <a:rPr lang="en-US" sz="1100" dirty="0"/>
                <a:t>scale (4 bytes)</a:t>
              </a:r>
            </a:p>
          </p:txBody>
        </p:sp>
      </p:grpSp>
      <p:sp>
        <p:nvSpPr>
          <p:cNvPr id="11" name="Rectangle 10">
            <a:extLst>
              <a:ext uri="{FF2B5EF4-FFF2-40B4-BE49-F238E27FC236}">
                <a16:creationId xmlns:a16="http://schemas.microsoft.com/office/drawing/2014/main" id="{9AD8D65A-3B39-4E71-84B3-A4CBE492CE81}"/>
              </a:ext>
            </a:extLst>
          </p:cNvPr>
          <p:cNvSpPr/>
          <p:nvPr/>
        </p:nvSpPr>
        <p:spPr>
          <a:xfrm>
            <a:off x="4181474" y="1142999"/>
            <a:ext cx="1347788" cy="36195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int</a:t>
            </a:r>
          </a:p>
          <a:p>
            <a:pPr algn="ctr"/>
            <a:r>
              <a:rPr lang="en-US" sz="1100" dirty="0"/>
              <a:t>(16 bytes)</a:t>
            </a:r>
          </a:p>
        </p:txBody>
      </p:sp>
      <p:sp>
        <p:nvSpPr>
          <p:cNvPr id="15" name="Rectangle 14">
            <a:extLst>
              <a:ext uri="{FF2B5EF4-FFF2-40B4-BE49-F238E27FC236}">
                <a16:creationId xmlns:a16="http://schemas.microsoft.com/office/drawing/2014/main" id="{6C0E8083-37CD-48C4-B8A6-D976B1F19608}"/>
              </a:ext>
            </a:extLst>
          </p:cNvPr>
          <p:cNvSpPr/>
          <p:nvPr/>
        </p:nvSpPr>
        <p:spPr>
          <a:xfrm>
            <a:off x="4181474" y="1743075"/>
            <a:ext cx="1347788" cy="36195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err="1"/>
              <a:t>ProductUnit</a:t>
            </a:r>
            <a:endParaRPr lang="en-US" sz="1400" dirty="0"/>
          </a:p>
        </p:txBody>
      </p:sp>
      <p:sp>
        <p:nvSpPr>
          <p:cNvPr id="17" name="Rectangle 16">
            <a:extLst>
              <a:ext uri="{FF2B5EF4-FFF2-40B4-BE49-F238E27FC236}">
                <a16:creationId xmlns:a16="http://schemas.microsoft.com/office/drawing/2014/main" id="{2467225D-7D8D-4491-9D5F-56DBB8D87990}"/>
              </a:ext>
            </a:extLst>
          </p:cNvPr>
          <p:cNvSpPr/>
          <p:nvPr/>
        </p:nvSpPr>
        <p:spPr>
          <a:xfrm>
            <a:off x="4181474" y="2343151"/>
            <a:ext cx="1347788" cy="3619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err="1"/>
              <a:t>Quantity$Scale</a:t>
            </a:r>
            <a:endParaRPr lang="en-US" sz="1400" dirty="0"/>
          </a:p>
        </p:txBody>
      </p:sp>
      <p:sp>
        <p:nvSpPr>
          <p:cNvPr id="21" name="TextBox 20">
            <a:extLst>
              <a:ext uri="{FF2B5EF4-FFF2-40B4-BE49-F238E27FC236}">
                <a16:creationId xmlns:a16="http://schemas.microsoft.com/office/drawing/2014/main" id="{D67D5208-5304-4E6A-9D0E-5FE9B53AC4DE}"/>
              </a:ext>
            </a:extLst>
          </p:cNvPr>
          <p:cNvSpPr txBox="1"/>
          <p:nvPr/>
        </p:nvSpPr>
        <p:spPr>
          <a:xfrm>
            <a:off x="757237" y="3069200"/>
            <a:ext cx="7629525" cy="1107996"/>
          </a:xfrm>
          <a:prstGeom prst="rect">
            <a:avLst/>
          </a:prstGeom>
          <a:noFill/>
        </p:spPr>
        <p:txBody>
          <a:bodyPr wrap="square">
            <a:spAutoFit/>
          </a:bodyPr>
          <a:lstStyle/>
          <a:p>
            <a:r>
              <a:rPr lang="en-US" sz="1100" b="0" dirty="0">
                <a:solidFill>
                  <a:srgbClr val="4EC9B0"/>
                </a:solidFill>
                <a:effectLst/>
                <a:latin typeface="Consolas" panose="020B0609020204030204" pitchFamily="49" charset="0"/>
              </a:rPr>
              <a:t>Quantity</a:t>
            </a:r>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quantities</a:t>
            </a:r>
            <a:r>
              <a:rPr lang="en-US" sz="1100" b="0" dirty="0">
                <a:solidFill>
                  <a:srgbClr val="D4D4D4"/>
                </a:solidFill>
                <a:effectLst/>
                <a:latin typeface="Consolas" panose="020B0609020204030204" pitchFamily="49" charset="0"/>
              </a:rPr>
              <a:t> = </a:t>
            </a:r>
            <a:r>
              <a:rPr lang="en-US" sz="1100" b="0" dirty="0">
                <a:solidFill>
                  <a:srgbClr val="C586C0"/>
                </a:solidFill>
                <a:effectLst/>
                <a:latin typeface="Consolas" panose="020B0609020204030204" pitchFamily="49" charset="0"/>
              </a:rPr>
              <a:t>new</a:t>
            </a:r>
            <a:r>
              <a:rPr lang="en-US" sz="1100" b="0" dirty="0">
                <a:solidFill>
                  <a:srgbClr val="D4D4D4"/>
                </a:solidFill>
                <a:effectLst/>
                <a:latin typeface="Consolas" panose="020B0609020204030204" pitchFamily="49" charset="0"/>
              </a:rPr>
              <a:t> </a:t>
            </a:r>
            <a:r>
              <a:rPr lang="en-US" sz="1100" b="0" dirty="0">
                <a:solidFill>
                  <a:srgbClr val="4EC9B0"/>
                </a:solidFill>
                <a:effectLst/>
                <a:latin typeface="Consolas" panose="020B0609020204030204" pitchFamily="49" charset="0"/>
              </a:rPr>
              <a:t>Quantity</a:t>
            </a:r>
            <a:r>
              <a:rPr lang="en-US" sz="1100" b="0" dirty="0">
                <a:solidFill>
                  <a:srgbClr val="D4D4D4"/>
                </a:solidFill>
                <a:effectLst/>
                <a:latin typeface="Consolas" panose="020B0609020204030204" pitchFamily="49" charset="0"/>
              </a:rPr>
              <a:t>[</a:t>
            </a:r>
            <a:r>
              <a:rPr lang="en-US" sz="1100" b="0" dirty="0">
                <a:solidFill>
                  <a:srgbClr val="B5CEA8"/>
                </a:solidFill>
                <a:effectLst/>
                <a:latin typeface="Consolas" panose="020B0609020204030204" pitchFamily="49" charset="0"/>
              </a:rPr>
              <a:t>10000</a:t>
            </a:r>
            <a:r>
              <a:rPr lang="en-US" sz="1100" b="0" dirty="0">
                <a:solidFill>
                  <a:srgbClr val="D4D4D4"/>
                </a:solidFill>
                <a:effectLst/>
                <a:latin typeface="Consolas" panose="020B0609020204030204" pitchFamily="49" charset="0"/>
              </a:rPr>
              <a:t>];</a:t>
            </a:r>
          </a:p>
          <a:p>
            <a:r>
              <a:rPr lang="en-US" sz="1100" b="0" dirty="0">
                <a:solidFill>
                  <a:srgbClr val="C586C0"/>
                </a:solidFill>
                <a:effectLst/>
                <a:latin typeface="Consolas" panose="020B0609020204030204" pitchFamily="49" charset="0"/>
              </a:rPr>
              <a:t>for</a:t>
            </a:r>
            <a:r>
              <a:rPr lang="en-US" sz="1100" b="0" dirty="0">
                <a:solidFill>
                  <a:srgbClr val="D4D4D4"/>
                </a:solidFill>
                <a:effectLst/>
                <a:latin typeface="Consolas" panose="020B0609020204030204" pitchFamily="49" charset="0"/>
              </a:rPr>
              <a:t> (</a:t>
            </a:r>
            <a:r>
              <a:rPr lang="en-US" sz="1100" b="0" dirty="0">
                <a:solidFill>
                  <a:srgbClr val="4EC9B0"/>
                </a:solidFill>
                <a:effectLst/>
                <a:latin typeface="Consolas" panose="020B0609020204030204" pitchFamily="49" charset="0"/>
              </a:rPr>
              <a:t>int</a:t>
            </a:r>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i</a:t>
            </a:r>
            <a:r>
              <a:rPr lang="en-US" sz="1100" b="0" dirty="0">
                <a:solidFill>
                  <a:srgbClr val="D4D4D4"/>
                </a:solidFill>
                <a:effectLst/>
                <a:latin typeface="Consolas" panose="020B0609020204030204" pitchFamily="49" charset="0"/>
              </a:rPr>
              <a:t> = </a:t>
            </a:r>
            <a:r>
              <a:rPr lang="en-US" sz="1100" b="0" dirty="0">
                <a:solidFill>
                  <a:srgbClr val="B5CEA8"/>
                </a:solidFill>
                <a:effectLst/>
                <a:latin typeface="Consolas" panose="020B0609020204030204" pitchFamily="49" charset="0"/>
              </a:rPr>
              <a:t>0</a:t>
            </a:r>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i</a:t>
            </a:r>
            <a:r>
              <a:rPr lang="en-US" sz="1100" b="0" dirty="0">
                <a:solidFill>
                  <a:srgbClr val="D4D4D4"/>
                </a:solidFill>
                <a:effectLst/>
                <a:latin typeface="Consolas" panose="020B0609020204030204" pitchFamily="49" charset="0"/>
              </a:rPr>
              <a:t> &lt; </a:t>
            </a:r>
            <a:r>
              <a:rPr lang="en-US" sz="1100" b="0" dirty="0" err="1">
                <a:solidFill>
                  <a:srgbClr val="9CDCFE"/>
                </a:solidFill>
                <a:effectLst/>
                <a:latin typeface="Consolas" panose="020B0609020204030204" pitchFamily="49" charset="0"/>
              </a:rPr>
              <a:t>quantities</a:t>
            </a:r>
            <a:r>
              <a:rPr lang="en-US" sz="1100" b="0" dirty="0" err="1">
                <a:solidFill>
                  <a:srgbClr val="D4D4D4"/>
                </a:solidFill>
                <a:effectLst/>
                <a:latin typeface="Consolas" panose="020B0609020204030204" pitchFamily="49" charset="0"/>
              </a:rPr>
              <a:t>.</a:t>
            </a:r>
            <a:r>
              <a:rPr lang="en-US" sz="1100" b="0" dirty="0" err="1">
                <a:solidFill>
                  <a:srgbClr val="4FC1FF"/>
                </a:solidFill>
                <a:effectLst/>
                <a:latin typeface="Consolas" panose="020B0609020204030204" pitchFamily="49" charset="0"/>
              </a:rPr>
              <a:t>length</a:t>
            </a:r>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i</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quantities</a:t>
            </a:r>
            <a:r>
              <a:rPr lang="en-US" sz="1100" b="0" dirty="0">
                <a:solidFill>
                  <a:srgbClr val="D4D4D4"/>
                </a:solidFill>
                <a:effectLst/>
                <a:latin typeface="Consolas" panose="020B0609020204030204" pitchFamily="49" charset="0"/>
              </a:rPr>
              <a:t>[</a:t>
            </a:r>
            <a:r>
              <a:rPr lang="en-US" sz="1100" b="0" dirty="0">
                <a:solidFill>
                  <a:srgbClr val="9CDCFE"/>
                </a:solidFill>
                <a:effectLst/>
                <a:latin typeface="Consolas" panose="020B0609020204030204" pitchFamily="49" charset="0"/>
              </a:rPr>
              <a:t>i</a:t>
            </a:r>
            <a:r>
              <a:rPr lang="en-US" sz="1100" b="0" dirty="0">
                <a:solidFill>
                  <a:srgbClr val="D4D4D4"/>
                </a:solidFill>
                <a:effectLst/>
                <a:latin typeface="Consolas" panose="020B0609020204030204" pitchFamily="49" charset="0"/>
              </a:rPr>
              <a:t>] = </a:t>
            </a:r>
            <a:r>
              <a:rPr lang="en-US" sz="1100" b="0" dirty="0" err="1">
                <a:solidFill>
                  <a:srgbClr val="DCDCAA"/>
                </a:solidFill>
                <a:effectLst/>
                <a:latin typeface="Consolas" panose="020B0609020204030204" pitchFamily="49" charset="0"/>
              </a:rPr>
              <a:t>avg_speed</a:t>
            </a:r>
            <a:r>
              <a:rPr lang="en-US" sz="1100" b="0" dirty="0">
                <a:solidFill>
                  <a:srgbClr val="D4D4D4"/>
                </a:solidFill>
                <a:effectLst/>
                <a:latin typeface="Consolas" panose="020B0609020204030204" pitchFamily="49" charset="0"/>
              </a:rPr>
              <a:t>(</a:t>
            </a:r>
            <a:r>
              <a:rPr lang="en-US" sz="1100" b="0" dirty="0" err="1">
                <a:solidFill>
                  <a:srgbClr val="4EC9B0"/>
                </a:solidFill>
                <a:effectLst/>
                <a:latin typeface="Consolas" panose="020B0609020204030204" pitchFamily="49" charset="0"/>
              </a:rPr>
              <a:t>Quantities</a:t>
            </a:r>
            <a:r>
              <a:rPr lang="en-US" sz="1100" b="0" dirty="0" err="1">
                <a:solidFill>
                  <a:srgbClr val="D4D4D4"/>
                </a:solidFill>
                <a:effectLst/>
                <a:latin typeface="Consolas" panose="020B0609020204030204" pitchFamily="49" charset="0"/>
              </a:rPr>
              <a:t>.</a:t>
            </a:r>
            <a:r>
              <a:rPr lang="en-US" sz="1100" b="0" dirty="0" err="1">
                <a:solidFill>
                  <a:srgbClr val="DCDCAA"/>
                </a:solidFill>
                <a:effectLst/>
                <a:latin typeface="Consolas" panose="020B0609020204030204" pitchFamily="49" charset="0"/>
              </a:rPr>
              <a:t>getQuantity</a:t>
            </a:r>
            <a:r>
              <a:rPr lang="en-US" sz="1100" b="0" dirty="0">
                <a:solidFill>
                  <a:srgbClr val="D4D4D4"/>
                </a:solidFill>
                <a:effectLst/>
                <a:latin typeface="Consolas" panose="020B0609020204030204" pitchFamily="49" charset="0"/>
              </a:rPr>
              <a:t>(</a:t>
            </a:r>
            <a:r>
              <a:rPr lang="en-US" sz="1100" b="0" dirty="0" err="1">
                <a:solidFill>
                  <a:srgbClr val="4EC9B0"/>
                </a:solidFill>
                <a:effectLst/>
                <a:latin typeface="Consolas" panose="020B0609020204030204" pitchFamily="49" charset="0"/>
              </a:rPr>
              <a:t>Math</a:t>
            </a:r>
            <a:r>
              <a:rPr lang="en-US" sz="1100" b="0" dirty="0" err="1">
                <a:solidFill>
                  <a:srgbClr val="D4D4D4"/>
                </a:solidFill>
                <a:effectLst/>
                <a:latin typeface="Consolas" panose="020B0609020204030204" pitchFamily="49" charset="0"/>
              </a:rPr>
              <a:t>.</a:t>
            </a:r>
            <a:r>
              <a:rPr lang="en-US" sz="1100" b="0" dirty="0" err="1">
                <a:solidFill>
                  <a:srgbClr val="DCDCAA"/>
                </a:solidFill>
                <a:effectLst/>
                <a:latin typeface="Consolas" panose="020B0609020204030204" pitchFamily="49" charset="0"/>
              </a:rPr>
              <a:t>random</a:t>
            </a:r>
            <a:r>
              <a:rPr lang="en-US" sz="1100" b="0" dirty="0">
                <a:solidFill>
                  <a:srgbClr val="D4D4D4"/>
                </a:solidFill>
                <a:effectLst/>
                <a:latin typeface="Consolas" panose="020B0609020204030204" pitchFamily="49" charset="0"/>
              </a:rPr>
              <a:t>() * </a:t>
            </a:r>
            <a:r>
              <a:rPr lang="en-US" sz="1100" b="0" dirty="0">
                <a:solidFill>
                  <a:srgbClr val="B5CEA8"/>
                </a:solidFill>
                <a:effectLst/>
                <a:latin typeface="Consolas" panose="020B0609020204030204" pitchFamily="49" charset="0"/>
              </a:rPr>
              <a:t>1000</a:t>
            </a:r>
            <a:r>
              <a:rPr lang="en-US" sz="1100" b="0" dirty="0">
                <a:solidFill>
                  <a:srgbClr val="D4D4D4"/>
                </a:solidFill>
                <a:effectLst/>
                <a:latin typeface="Consolas" panose="020B0609020204030204" pitchFamily="49" charset="0"/>
              </a:rPr>
              <a:t>, </a:t>
            </a:r>
            <a:r>
              <a:rPr lang="en-US" sz="1100" b="0" dirty="0">
                <a:solidFill>
                  <a:srgbClr val="DCDCAA"/>
                </a:solidFill>
                <a:effectLst/>
                <a:latin typeface="Consolas" panose="020B0609020204030204" pitchFamily="49" charset="0"/>
              </a:rPr>
              <a:t>KILO</a:t>
            </a:r>
            <a:r>
              <a:rPr lang="en-US" sz="1100" b="0" dirty="0">
                <a:solidFill>
                  <a:srgbClr val="D4D4D4"/>
                </a:solidFill>
                <a:effectLst/>
                <a:latin typeface="Consolas" panose="020B0609020204030204" pitchFamily="49" charset="0"/>
              </a:rPr>
              <a:t>(</a:t>
            </a:r>
            <a:r>
              <a:rPr lang="en-US" sz="1100" b="0" dirty="0" err="1">
                <a:solidFill>
                  <a:srgbClr val="4EC9B0"/>
                </a:solidFill>
                <a:effectLst/>
                <a:latin typeface="Consolas" panose="020B0609020204030204" pitchFamily="49" charset="0"/>
              </a:rPr>
              <a:t>Units</a:t>
            </a:r>
            <a:r>
              <a:rPr lang="en-US" sz="1100" b="0" dirty="0" err="1">
                <a:solidFill>
                  <a:srgbClr val="D4D4D4"/>
                </a:solidFill>
                <a:effectLst/>
                <a:latin typeface="Consolas" panose="020B0609020204030204" pitchFamily="49" charset="0"/>
              </a:rPr>
              <a:t>.</a:t>
            </a:r>
            <a:r>
              <a:rPr lang="en-US" sz="1100" b="0" dirty="0" err="1">
                <a:solidFill>
                  <a:srgbClr val="9CDCFE"/>
                </a:solidFill>
                <a:effectLst/>
                <a:latin typeface="Consolas" panose="020B0609020204030204" pitchFamily="49" charset="0"/>
              </a:rPr>
              <a:t>METRE</a:t>
            </a:r>
            <a:r>
              <a:rPr lang="en-US" sz="1100" b="0" dirty="0">
                <a:solidFill>
                  <a:srgbClr val="D4D4D4"/>
                </a:solidFill>
                <a:effectLst/>
                <a:latin typeface="Consolas" panose="020B0609020204030204" pitchFamily="49" charset="0"/>
              </a:rPr>
              <a:t>)),</a:t>
            </a:r>
          </a:p>
          <a:p>
            <a:r>
              <a:rPr lang="en-US" sz="1100" dirty="0">
                <a:solidFill>
                  <a:srgbClr val="D4D4D4"/>
                </a:solidFill>
                <a:latin typeface="Consolas" panose="020B0609020204030204" pitchFamily="49" charset="0"/>
              </a:rPr>
              <a:t>                            </a:t>
            </a:r>
            <a:r>
              <a:rPr lang="en-US" sz="1100" b="0" dirty="0" err="1">
                <a:solidFill>
                  <a:srgbClr val="4EC9B0"/>
                </a:solidFill>
                <a:effectLst/>
                <a:latin typeface="Consolas" panose="020B0609020204030204" pitchFamily="49" charset="0"/>
              </a:rPr>
              <a:t>Quantities</a:t>
            </a:r>
            <a:r>
              <a:rPr lang="en-US" sz="1100" b="0" dirty="0" err="1">
                <a:solidFill>
                  <a:srgbClr val="D4D4D4"/>
                </a:solidFill>
                <a:effectLst/>
                <a:latin typeface="Consolas" panose="020B0609020204030204" pitchFamily="49" charset="0"/>
              </a:rPr>
              <a:t>.</a:t>
            </a:r>
            <a:r>
              <a:rPr lang="en-US" sz="1100" b="0" dirty="0" err="1">
                <a:solidFill>
                  <a:srgbClr val="DCDCAA"/>
                </a:solidFill>
                <a:effectLst/>
                <a:latin typeface="Consolas" panose="020B0609020204030204" pitchFamily="49" charset="0"/>
              </a:rPr>
              <a:t>getQuantity</a:t>
            </a:r>
            <a:r>
              <a:rPr lang="en-US" sz="1100" b="0" dirty="0">
                <a:solidFill>
                  <a:srgbClr val="D4D4D4"/>
                </a:solidFill>
                <a:effectLst/>
                <a:latin typeface="Consolas" panose="020B0609020204030204" pitchFamily="49" charset="0"/>
              </a:rPr>
              <a:t>(</a:t>
            </a:r>
            <a:r>
              <a:rPr lang="en-US" sz="1100" b="0" dirty="0" err="1">
                <a:solidFill>
                  <a:srgbClr val="4EC9B0"/>
                </a:solidFill>
                <a:effectLst/>
                <a:latin typeface="Consolas" panose="020B0609020204030204" pitchFamily="49" charset="0"/>
              </a:rPr>
              <a:t>Math</a:t>
            </a:r>
            <a:r>
              <a:rPr lang="en-US" sz="1100" b="0" dirty="0" err="1">
                <a:solidFill>
                  <a:srgbClr val="D4D4D4"/>
                </a:solidFill>
                <a:effectLst/>
                <a:latin typeface="Consolas" panose="020B0609020204030204" pitchFamily="49" charset="0"/>
              </a:rPr>
              <a:t>.</a:t>
            </a:r>
            <a:r>
              <a:rPr lang="en-US" sz="1100" b="0" dirty="0" err="1">
                <a:solidFill>
                  <a:srgbClr val="DCDCAA"/>
                </a:solidFill>
                <a:effectLst/>
                <a:latin typeface="Consolas" panose="020B0609020204030204" pitchFamily="49" charset="0"/>
              </a:rPr>
              <a:t>random</a:t>
            </a:r>
            <a:r>
              <a:rPr lang="en-US" sz="1100" b="0" dirty="0">
                <a:solidFill>
                  <a:srgbClr val="D4D4D4"/>
                </a:solidFill>
                <a:effectLst/>
                <a:latin typeface="Consolas" panose="020B0609020204030204" pitchFamily="49" charset="0"/>
              </a:rPr>
              <a:t>() * </a:t>
            </a:r>
            <a:r>
              <a:rPr lang="en-US" sz="1100" b="0" dirty="0">
                <a:solidFill>
                  <a:srgbClr val="B5CEA8"/>
                </a:solidFill>
                <a:effectLst/>
                <a:latin typeface="Consolas" panose="020B0609020204030204" pitchFamily="49" charset="0"/>
              </a:rPr>
              <a:t>10</a:t>
            </a:r>
            <a:r>
              <a:rPr lang="en-US" sz="1100" b="0" dirty="0">
                <a:solidFill>
                  <a:srgbClr val="D4D4D4"/>
                </a:solidFill>
                <a:effectLst/>
                <a:latin typeface="Consolas" panose="020B0609020204030204" pitchFamily="49" charset="0"/>
              </a:rPr>
              <a:t>, </a:t>
            </a:r>
            <a:r>
              <a:rPr lang="en-US" sz="1100" b="0" dirty="0" err="1">
                <a:solidFill>
                  <a:srgbClr val="4EC9B0"/>
                </a:solidFill>
                <a:effectLst/>
                <a:latin typeface="Consolas" panose="020B0609020204030204" pitchFamily="49" charset="0"/>
              </a:rPr>
              <a:t>Units</a:t>
            </a:r>
            <a:r>
              <a:rPr lang="en-US" sz="1100" b="0" dirty="0" err="1">
                <a:solidFill>
                  <a:srgbClr val="D4D4D4"/>
                </a:solidFill>
                <a:effectLst/>
                <a:latin typeface="Consolas" panose="020B0609020204030204" pitchFamily="49" charset="0"/>
              </a:rPr>
              <a:t>.</a:t>
            </a:r>
            <a:r>
              <a:rPr lang="en-US" sz="1100" b="0" dirty="0" err="1">
                <a:solidFill>
                  <a:srgbClr val="9CDCFE"/>
                </a:solidFill>
                <a:effectLst/>
                <a:latin typeface="Consolas" panose="020B0609020204030204" pitchFamily="49" charset="0"/>
              </a:rPr>
              <a:t>HOUR</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a:t>
            </a:r>
          </a:p>
          <a:p>
            <a:r>
              <a:rPr lang="en-US" sz="1100" b="0" dirty="0" err="1">
                <a:solidFill>
                  <a:srgbClr val="4EC9B0"/>
                </a:solidFill>
                <a:effectLst/>
                <a:latin typeface="Consolas" panose="020B0609020204030204" pitchFamily="49" charset="0"/>
              </a:rPr>
              <a:t>System</a:t>
            </a:r>
            <a:r>
              <a:rPr lang="en-US" sz="1100" b="0" dirty="0" err="1">
                <a:solidFill>
                  <a:srgbClr val="D4D4D4"/>
                </a:solidFill>
                <a:effectLst/>
                <a:latin typeface="Consolas" panose="020B0609020204030204" pitchFamily="49" charset="0"/>
              </a:rPr>
              <a:t>.</a:t>
            </a:r>
            <a:r>
              <a:rPr lang="en-US" sz="1100" b="0" dirty="0" err="1">
                <a:solidFill>
                  <a:srgbClr val="9CDCFE"/>
                </a:solidFill>
                <a:effectLst/>
                <a:latin typeface="Consolas" panose="020B0609020204030204" pitchFamily="49" charset="0"/>
              </a:rPr>
              <a:t>out</a:t>
            </a:r>
            <a:r>
              <a:rPr lang="en-US" sz="1100" b="0" dirty="0" err="1">
                <a:solidFill>
                  <a:srgbClr val="D4D4D4"/>
                </a:solidFill>
                <a:effectLst/>
                <a:latin typeface="Consolas" panose="020B0609020204030204" pitchFamily="49" charset="0"/>
              </a:rPr>
              <a:t>.</a:t>
            </a:r>
            <a:r>
              <a:rPr lang="en-US" sz="1100" b="0" dirty="0" err="1">
                <a:solidFill>
                  <a:srgbClr val="DCDCAA"/>
                </a:solidFill>
                <a:effectLst/>
                <a:latin typeface="Consolas" panose="020B0609020204030204" pitchFamily="49" charset="0"/>
              </a:rPr>
              <a:t>println</a:t>
            </a:r>
            <a:r>
              <a:rPr lang="en-US" sz="1100" b="0" dirty="0">
                <a:solidFill>
                  <a:srgbClr val="D4D4D4"/>
                </a:solidFill>
                <a:effectLst/>
                <a:latin typeface="Consolas" panose="020B0609020204030204" pitchFamily="49" charset="0"/>
              </a:rPr>
              <a:t>(</a:t>
            </a:r>
            <a:r>
              <a:rPr lang="en-US" sz="1100" b="0" dirty="0" err="1">
                <a:solidFill>
                  <a:srgbClr val="4EC9B0"/>
                </a:solidFill>
                <a:effectLst/>
                <a:latin typeface="Consolas" panose="020B0609020204030204" pitchFamily="49" charset="0"/>
              </a:rPr>
              <a:t>RamUsageEstimator</a:t>
            </a:r>
            <a:r>
              <a:rPr lang="en-US" sz="1100" b="0" dirty="0" err="1">
                <a:solidFill>
                  <a:srgbClr val="D4D4D4"/>
                </a:solidFill>
                <a:effectLst/>
                <a:latin typeface="Consolas" panose="020B0609020204030204" pitchFamily="49" charset="0"/>
              </a:rPr>
              <a:t>.</a:t>
            </a:r>
            <a:r>
              <a:rPr lang="en-US" sz="1100" b="0" dirty="0" err="1">
                <a:solidFill>
                  <a:srgbClr val="DCDCAA"/>
                </a:solidFill>
                <a:effectLst/>
                <a:latin typeface="Consolas" panose="020B0609020204030204" pitchFamily="49" charset="0"/>
              </a:rPr>
              <a:t>sizeOf</a:t>
            </a:r>
            <a:r>
              <a:rPr lang="en-US" sz="1100" b="0" dirty="0">
                <a:solidFill>
                  <a:srgbClr val="D4D4D4"/>
                </a:solidFill>
                <a:effectLst/>
                <a:latin typeface="Consolas" panose="020B0609020204030204" pitchFamily="49" charset="0"/>
              </a:rPr>
              <a:t>(</a:t>
            </a:r>
            <a:r>
              <a:rPr lang="en-US" sz="1100" b="0" dirty="0">
                <a:solidFill>
                  <a:srgbClr val="9CDCFE"/>
                </a:solidFill>
                <a:effectLst/>
                <a:latin typeface="Consolas" panose="020B0609020204030204" pitchFamily="49" charset="0"/>
              </a:rPr>
              <a:t>quantities</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 bytes"</a:t>
            </a:r>
            <a:r>
              <a:rPr lang="en-US" sz="1100" b="0" dirty="0">
                <a:solidFill>
                  <a:srgbClr val="D4D4D4"/>
                </a:solidFill>
                <a:effectLst/>
                <a:latin typeface="Consolas" panose="020B0609020204030204" pitchFamily="49" charset="0"/>
              </a:rPr>
              <a:t>);</a:t>
            </a:r>
          </a:p>
        </p:txBody>
      </p:sp>
      <p:sp>
        <p:nvSpPr>
          <p:cNvPr id="25" name="TextBox 24">
            <a:extLst>
              <a:ext uri="{FF2B5EF4-FFF2-40B4-BE49-F238E27FC236}">
                <a16:creationId xmlns:a16="http://schemas.microsoft.com/office/drawing/2014/main" id="{DC0A2643-DEDF-4216-AA9F-28FB04A0F65B}"/>
              </a:ext>
            </a:extLst>
          </p:cNvPr>
          <p:cNvSpPr txBox="1"/>
          <p:nvPr/>
        </p:nvSpPr>
        <p:spPr>
          <a:xfrm>
            <a:off x="757237" y="4316227"/>
            <a:ext cx="4574380" cy="261610"/>
          </a:xfrm>
          <a:prstGeom prst="rect">
            <a:avLst/>
          </a:prstGeom>
          <a:noFill/>
        </p:spPr>
        <p:txBody>
          <a:bodyPr wrap="square">
            <a:spAutoFit/>
          </a:bodyPr>
          <a:lstStyle/>
          <a:p>
            <a:r>
              <a:rPr lang="en-US" sz="1100" dirty="0">
                <a:solidFill>
                  <a:srgbClr val="707880"/>
                </a:solidFill>
                <a:latin typeface="Consolas" panose="020B0609020204030204" pitchFamily="49" charset="0"/>
              </a:rPr>
              <a:t>5001128 bytes</a:t>
            </a:r>
          </a:p>
        </p:txBody>
      </p:sp>
      <p:sp>
        <p:nvSpPr>
          <p:cNvPr id="26" name="Rectangle 25">
            <a:extLst>
              <a:ext uri="{FF2B5EF4-FFF2-40B4-BE49-F238E27FC236}">
                <a16:creationId xmlns:a16="http://schemas.microsoft.com/office/drawing/2014/main" id="{CDD27DF4-A665-4164-85F5-3BE26318E0A7}"/>
              </a:ext>
            </a:extLst>
          </p:cNvPr>
          <p:cNvSpPr/>
          <p:nvPr/>
        </p:nvSpPr>
        <p:spPr>
          <a:xfrm>
            <a:off x="7229475" y="1620553"/>
            <a:ext cx="1347788" cy="3619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Shared</a:t>
            </a:r>
          </a:p>
        </p:txBody>
      </p:sp>
      <p:sp>
        <p:nvSpPr>
          <p:cNvPr id="27" name="Rectangle 26">
            <a:extLst>
              <a:ext uri="{FF2B5EF4-FFF2-40B4-BE49-F238E27FC236}">
                <a16:creationId xmlns:a16="http://schemas.microsoft.com/office/drawing/2014/main" id="{6DCA0066-77DB-445E-8DCF-546A5A63A510}"/>
              </a:ext>
            </a:extLst>
          </p:cNvPr>
          <p:cNvSpPr/>
          <p:nvPr/>
        </p:nvSpPr>
        <p:spPr>
          <a:xfrm>
            <a:off x="7229475" y="1142999"/>
            <a:ext cx="1347788" cy="36195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Not shared</a:t>
            </a:r>
            <a:endParaRPr lang="en-US" sz="1100" dirty="0"/>
          </a:p>
        </p:txBody>
      </p:sp>
      <p:cxnSp>
        <p:nvCxnSpPr>
          <p:cNvPr id="29" name="Straight Arrow Connector 28">
            <a:extLst>
              <a:ext uri="{FF2B5EF4-FFF2-40B4-BE49-F238E27FC236}">
                <a16:creationId xmlns:a16="http://schemas.microsoft.com/office/drawing/2014/main" id="{23D0DDFA-5912-4814-8A2F-1F3317D52377}"/>
              </a:ext>
            </a:extLst>
          </p:cNvPr>
          <p:cNvCxnSpPr>
            <a:stCxn id="7" idx="3"/>
            <a:endCxn id="11" idx="1"/>
          </p:cNvCxnSpPr>
          <p:nvPr/>
        </p:nvCxnSpPr>
        <p:spPr>
          <a:xfrm flipV="1">
            <a:off x="3019424" y="1323975"/>
            <a:ext cx="1162050" cy="61889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 name="Straight Arrow Connector 30">
            <a:extLst>
              <a:ext uri="{FF2B5EF4-FFF2-40B4-BE49-F238E27FC236}">
                <a16:creationId xmlns:a16="http://schemas.microsoft.com/office/drawing/2014/main" id="{E1CA83E7-4F16-4BE3-BF22-900C64C699A9}"/>
              </a:ext>
            </a:extLst>
          </p:cNvPr>
          <p:cNvCxnSpPr>
            <a:stCxn id="7" idx="3"/>
            <a:endCxn id="15" idx="1"/>
          </p:cNvCxnSpPr>
          <p:nvPr/>
        </p:nvCxnSpPr>
        <p:spPr>
          <a:xfrm flipV="1">
            <a:off x="3019424" y="1924051"/>
            <a:ext cx="1162050" cy="1881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3" name="Straight Arrow Connector 32">
            <a:extLst>
              <a:ext uri="{FF2B5EF4-FFF2-40B4-BE49-F238E27FC236}">
                <a16:creationId xmlns:a16="http://schemas.microsoft.com/office/drawing/2014/main" id="{14E63648-82F8-4E17-8F5C-36CC65817F42}"/>
              </a:ext>
            </a:extLst>
          </p:cNvPr>
          <p:cNvCxnSpPr>
            <a:stCxn id="7" idx="3"/>
            <a:endCxn id="17" idx="1"/>
          </p:cNvCxnSpPr>
          <p:nvPr/>
        </p:nvCxnSpPr>
        <p:spPr>
          <a:xfrm>
            <a:off x="3019424" y="1942870"/>
            <a:ext cx="1162050" cy="5812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4" name="TextBox 33">
            <a:extLst>
              <a:ext uri="{FF2B5EF4-FFF2-40B4-BE49-F238E27FC236}">
                <a16:creationId xmlns:a16="http://schemas.microsoft.com/office/drawing/2014/main" id="{3D640D7B-034F-46CF-B5A6-B1619784D8B0}"/>
              </a:ext>
            </a:extLst>
          </p:cNvPr>
          <p:cNvSpPr txBox="1"/>
          <p:nvPr/>
        </p:nvSpPr>
        <p:spPr>
          <a:xfrm rot="20827686">
            <a:off x="6461190" y="3988069"/>
            <a:ext cx="2537554"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a:solidFill>
                  <a:schemeClr val="bg1"/>
                </a:solidFill>
              </a:rPr>
              <a:t>1 Quantity ~ 500 bytes</a:t>
            </a:r>
          </a:p>
        </p:txBody>
      </p:sp>
    </p:spTree>
    <p:extLst>
      <p:ext uri="{BB962C8B-B14F-4D97-AF65-F5344CB8AC3E}">
        <p14:creationId xmlns:p14="http://schemas.microsoft.com/office/powerpoint/2010/main" val="135804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7" grpId="0" animBg="1"/>
      <p:bldP spid="21" grpId="0"/>
      <p:bldP spid="25" grpId="0"/>
      <p:bldP spid="26" grpId="0" animBg="1"/>
      <p:bldP spid="27" grpId="0" animBg="1"/>
      <p:bldP spid="3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492F8B-7DE0-41BF-89DB-85CBD534F1E7}"/>
              </a:ext>
            </a:extLst>
          </p:cNvPr>
          <p:cNvSpPr>
            <a:spLocks noGrp="1"/>
          </p:cNvSpPr>
          <p:nvPr>
            <p:ph type="sldNum" sz="quarter" idx="4"/>
          </p:nvPr>
        </p:nvSpPr>
        <p:spPr/>
        <p:txBody>
          <a:bodyPr/>
          <a:lstStyle/>
          <a:p>
            <a:fld id="{3A707DD9-E92B-45E8-BE0A-E6B2EDF345EB}" type="slidenum">
              <a:rPr lang="en-US" smtClean="0"/>
              <a:pPr/>
              <a:t>47</a:t>
            </a:fld>
            <a:endParaRPr lang="en-US"/>
          </a:p>
        </p:txBody>
      </p:sp>
      <p:sp>
        <p:nvSpPr>
          <p:cNvPr id="3" name="Text Placeholder 2">
            <a:extLst>
              <a:ext uri="{FF2B5EF4-FFF2-40B4-BE49-F238E27FC236}">
                <a16:creationId xmlns:a16="http://schemas.microsoft.com/office/drawing/2014/main" id="{0B441510-E4A5-4D4B-9C82-6738FD949856}"/>
              </a:ext>
            </a:extLst>
          </p:cNvPr>
          <p:cNvSpPr>
            <a:spLocks noGrp="1"/>
          </p:cNvSpPr>
          <p:nvPr>
            <p:ph type="body" idx="11"/>
          </p:nvPr>
        </p:nvSpPr>
        <p:spPr/>
        <p:txBody>
          <a:bodyPr/>
          <a:lstStyle/>
          <a:p>
            <a:r>
              <a:rPr lang="en-US" dirty="0"/>
              <a:t>m</a:t>
            </a:r>
            <a:r>
              <a:rPr lang="en-US" noProof="0" dirty="0"/>
              <a:t>p-units</a:t>
            </a:r>
          </a:p>
        </p:txBody>
      </p:sp>
      <p:sp>
        <p:nvSpPr>
          <p:cNvPr id="9" name="TextBox 8">
            <a:extLst>
              <a:ext uri="{FF2B5EF4-FFF2-40B4-BE49-F238E27FC236}">
                <a16:creationId xmlns:a16="http://schemas.microsoft.com/office/drawing/2014/main" id="{9CF393B5-2ECD-49FB-819E-E0DC2F3E4850}"/>
              </a:ext>
            </a:extLst>
          </p:cNvPr>
          <p:cNvSpPr txBox="1"/>
          <p:nvPr/>
        </p:nvSpPr>
        <p:spPr>
          <a:xfrm>
            <a:off x="575160" y="3824154"/>
            <a:ext cx="7767686" cy="738664"/>
          </a:xfrm>
          <a:prstGeom prst="rect">
            <a:avLst/>
          </a:prstGeom>
          <a:noFill/>
        </p:spPr>
        <p:txBody>
          <a:bodyPr wrap="square">
            <a:spAutoFit/>
          </a:bodyPr>
          <a:lstStyle/>
          <a:p>
            <a:r>
              <a:rPr lang="en-US" sz="1400" b="0" dirty="0" err="1">
                <a:solidFill>
                  <a:srgbClr val="569CD6"/>
                </a:solidFill>
                <a:effectLst/>
                <a:latin typeface="Consolas" panose="020B0609020204030204" pitchFamily="49" charset="0"/>
              </a:rPr>
              <a:t>static_assert</a:t>
            </a:r>
            <a:r>
              <a:rPr lang="en-US" sz="1400" b="0" dirty="0">
                <a:solidFill>
                  <a:srgbClr val="D4D4D4"/>
                </a:solidFill>
                <a:effectLst/>
                <a:latin typeface="Consolas" panose="020B0609020204030204" pitchFamily="49" charset="0"/>
              </a:rPr>
              <a:t>(</a:t>
            </a:r>
            <a:r>
              <a:rPr lang="en-US" sz="1400" b="0" dirty="0" err="1">
                <a:solidFill>
                  <a:srgbClr val="569CD6"/>
                </a:solidFill>
                <a:effectLst/>
                <a:latin typeface="Consolas" panose="020B0609020204030204" pitchFamily="49" charset="0"/>
              </a:rPr>
              <a:t>sizeof</a:t>
            </a:r>
            <a:r>
              <a:rPr lang="en-US" sz="1400" b="0" dirty="0">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si</a:t>
            </a:r>
            <a:r>
              <a:rPr lang="en-US" sz="1400" b="0" dirty="0">
                <a:solidFill>
                  <a:srgbClr val="D4D4D4"/>
                </a:solidFill>
                <a:effectLst/>
                <a:latin typeface="Consolas" panose="020B0609020204030204" pitchFamily="49" charset="0"/>
              </a:rPr>
              <a:t>::length&lt;</a:t>
            </a:r>
            <a:r>
              <a:rPr lang="en-US" sz="1400" b="0" dirty="0" err="1">
                <a:solidFill>
                  <a:srgbClr val="4EC9B0"/>
                </a:solidFill>
                <a:effectLst/>
                <a:latin typeface="Consolas" panose="020B0609020204030204" pitchFamily="49" charset="0"/>
              </a:rPr>
              <a:t>si</a:t>
            </a:r>
            <a:r>
              <a:rPr lang="en-US" sz="1400" b="0" dirty="0">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metre</a:t>
            </a:r>
            <a:r>
              <a:rPr lang="en-US" sz="1400" b="0" dirty="0">
                <a:solidFill>
                  <a:srgbClr val="D4D4D4"/>
                </a:solidFill>
                <a:effectLst/>
                <a:latin typeface="Consolas" panose="020B0609020204030204" pitchFamily="49" charset="0"/>
              </a:rPr>
              <a:t>&gt;) == </a:t>
            </a:r>
            <a:r>
              <a:rPr lang="en-US" sz="1400" b="0" dirty="0" err="1">
                <a:solidFill>
                  <a:srgbClr val="569CD6"/>
                </a:solidFill>
                <a:effectLst/>
                <a:latin typeface="Consolas" panose="020B0609020204030204" pitchFamily="49" charset="0"/>
              </a:rPr>
              <a:t>sizeof</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double</a:t>
            </a:r>
            <a:r>
              <a:rPr lang="en-US" sz="1400" b="0" dirty="0">
                <a:solidFill>
                  <a:srgbClr val="D4D4D4"/>
                </a:solidFill>
                <a:effectLst/>
                <a:latin typeface="Consolas" panose="020B0609020204030204" pitchFamily="49" charset="0"/>
              </a:rPr>
              <a:t>));</a:t>
            </a:r>
          </a:p>
          <a:p>
            <a:r>
              <a:rPr lang="en-US" sz="1400" b="0" dirty="0" err="1">
                <a:solidFill>
                  <a:srgbClr val="569CD6"/>
                </a:solidFill>
                <a:effectLst/>
                <a:latin typeface="Consolas" panose="020B0609020204030204" pitchFamily="49" charset="0"/>
              </a:rPr>
              <a:t>static_assert</a:t>
            </a:r>
            <a:r>
              <a:rPr lang="en-US" sz="1400" b="0" dirty="0">
                <a:solidFill>
                  <a:srgbClr val="D4D4D4"/>
                </a:solidFill>
                <a:effectLst/>
                <a:latin typeface="Consolas" panose="020B0609020204030204" pitchFamily="49" charset="0"/>
              </a:rPr>
              <a:t>(</a:t>
            </a:r>
            <a:r>
              <a:rPr lang="en-US" sz="1400" b="0" dirty="0" err="1">
                <a:solidFill>
                  <a:srgbClr val="569CD6"/>
                </a:solidFill>
                <a:effectLst/>
                <a:latin typeface="Consolas" panose="020B0609020204030204" pitchFamily="49" charset="0"/>
              </a:rPr>
              <a:t>sizeof</a:t>
            </a:r>
            <a:r>
              <a:rPr lang="en-US" sz="1400" b="0" dirty="0">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si</a:t>
            </a:r>
            <a:r>
              <a:rPr lang="en-US" sz="1400" b="0" dirty="0">
                <a:solidFill>
                  <a:srgbClr val="D4D4D4"/>
                </a:solidFill>
                <a:effectLst/>
                <a:latin typeface="Consolas" panose="020B0609020204030204" pitchFamily="49" charset="0"/>
              </a:rPr>
              <a:t>::length&lt;</a:t>
            </a:r>
            <a:r>
              <a:rPr lang="en-US" sz="1400" b="0" dirty="0" err="1">
                <a:solidFill>
                  <a:srgbClr val="4EC9B0"/>
                </a:solidFill>
                <a:effectLst/>
                <a:latin typeface="Consolas" panose="020B0609020204030204" pitchFamily="49" charset="0"/>
              </a:rPr>
              <a:t>si</a:t>
            </a:r>
            <a:r>
              <a:rPr lang="en-US" sz="1400" b="0" dirty="0">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metre</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int</a:t>
            </a:r>
            <a:r>
              <a:rPr lang="en-US" sz="1400" b="0" dirty="0">
                <a:solidFill>
                  <a:srgbClr val="D4D4D4"/>
                </a:solidFill>
                <a:effectLst/>
                <a:latin typeface="Consolas" panose="020B0609020204030204" pitchFamily="49" charset="0"/>
              </a:rPr>
              <a:t>&gt;) == </a:t>
            </a:r>
            <a:r>
              <a:rPr lang="en-US" sz="1400" b="0" dirty="0" err="1">
                <a:solidFill>
                  <a:srgbClr val="569CD6"/>
                </a:solidFill>
                <a:effectLst/>
                <a:latin typeface="Consolas" panose="020B0609020204030204" pitchFamily="49" charset="0"/>
              </a:rPr>
              <a:t>sizeof</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int</a:t>
            </a:r>
            <a:r>
              <a:rPr lang="en-US" sz="1400" b="0" dirty="0">
                <a:solidFill>
                  <a:srgbClr val="D4D4D4"/>
                </a:solidFill>
                <a:effectLst/>
                <a:latin typeface="Consolas" panose="020B0609020204030204" pitchFamily="49" charset="0"/>
              </a:rPr>
              <a:t>));</a:t>
            </a:r>
          </a:p>
          <a:p>
            <a:r>
              <a:rPr lang="en-US" sz="1400" b="0" dirty="0" err="1">
                <a:solidFill>
                  <a:srgbClr val="569CD6"/>
                </a:solidFill>
                <a:effectLst/>
                <a:latin typeface="Consolas" panose="020B0609020204030204" pitchFamily="49" charset="0"/>
              </a:rPr>
              <a:t>static_assert</a:t>
            </a:r>
            <a:r>
              <a:rPr lang="en-US" sz="1400" b="0" dirty="0">
                <a:solidFill>
                  <a:srgbClr val="D4D4D4"/>
                </a:solidFill>
                <a:effectLst/>
                <a:latin typeface="Consolas" panose="020B0609020204030204" pitchFamily="49" charset="0"/>
              </a:rPr>
              <a:t>(</a:t>
            </a:r>
            <a:r>
              <a:rPr lang="en-US" sz="1400" b="0" dirty="0" err="1">
                <a:solidFill>
                  <a:srgbClr val="569CD6"/>
                </a:solidFill>
                <a:effectLst/>
                <a:latin typeface="Consolas" panose="020B0609020204030204" pitchFamily="49" charset="0"/>
              </a:rPr>
              <a:t>sizeof</a:t>
            </a:r>
            <a:r>
              <a:rPr lang="en-US" sz="1400" b="0" dirty="0">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si</a:t>
            </a:r>
            <a:r>
              <a:rPr lang="en-US" sz="1400" b="0" dirty="0">
                <a:solidFill>
                  <a:srgbClr val="D4D4D4"/>
                </a:solidFill>
                <a:effectLst/>
                <a:latin typeface="Consolas" panose="020B0609020204030204" pitchFamily="49" charset="0"/>
              </a:rPr>
              <a:t>::length&lt;</a:t>
            </a:r>
            <a:r>
              <a:rPr lang="en-US" sz="1400" b="0" dirty="0" err="1">
                <a:solidFill>
                  <a:srgbClr val="4EC9B0"/>
                </a:solidFill>
                <a:effectLst/>
                <a:latin typeface="Consolas" panose="020B0609020204030204" pitchFamily="49" charset="0"/>
              </a:rPr>
              <a:t>si</a:t>
            </a:r>
            <a:r>
              <a:rPr lang="en-US" sz="1400" b="0" dirty="0">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metre</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std</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int8_t</a:t>
            </a:r>
            <a:r>
              <a:rPr lang="en-US" sz="1400" b="0" dirty="0">
                <a:solidFill>
                  <a:srgbClr val="D4D4D4"/>
                </a:solidFill>
                <a:effectLst/>
                <a:latin typeface="Consolas" panose="020B0609020204030204" pitchFamily="49" charset="0"/>
              </a:rPr>
              <a:t>&gt;) ==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p:txBody>
      </p:sp>
      <p:grpSp>
        <p:nvGrpSpPr>
          <p:cNvPr id="4" name="Group 3">
            <a:extLst>
              <a:ext uri="{FF2B5EF4-FFF2-40B4-BE49-F238E27FC236}">
                <a16:creationId xmlns:a16="http://schemas.microsoft.com/office/drawing/2014/main" id="{465AEECE-ACF4-47DD-859A-5C1BA5699C37}"/>
              </a:ext>
            </a:extLst>
          </p:cNvPr>
          <p:cNvGrpSpPr/>
          <p:nvPr/>
        </p:nvGrpSpPr>
        <p:grpSpPr>
          <a:xfrm>
            <a:off x="2361414" y="1300570"/>
            <a:ext cx="4421172" cy="648066"/>
            <a:chOff x="2361414" y="1618031"/>
            <a:chExt cx="4421172" cy="648066"/>
          </a:xfrm>
        </p:grpSpPr>
        <p:sp>
          <p:nvSpPr>
            <p:cNvPr id="11" name="Rectangle 10">
              <a:extLst>
                <a:ext uri="{FF2B5EF4-FFF2-40B4-BE49-F238E27FC236}">
                  <a16:creationId xmlns:a16="http://schemas.microsoft.com/office/drawing/2014/main" id="{E7BD8C85-8B23-42C7-B733-9A5E0277619B}"/>
                </a:ext>
              </a:extLst>
            </p:cNvPr>
            <p:cNvSpPr/>
            <p:nvPr/>
          </p:nvSpPr>
          <p:spPr>
            <a:xfrm>
              <a:off x="2361414" y="1618031"/>
              <a:ext cx="4421172" cy="33291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quantity&lt;</a:t>
              </a:r>
              <a:r>
                <a:rPr lang="it-IT" sz="1400" dirty="0"/>
                <a:t>Dimension D, UnitOf&lt;D&gt; U, QuantityValue Rep</a:t>
              </a:r>
              <a:r>
                <a:rPr lang="en-US" sz="1400" dirty="0"/>
                <a:t>&gt;</a:t>
              </a:r>
            </a:p>
          </p:txBody>
        </p:sp>
        <p:sp>
          <p:nvSpPr>
            <p:cNvPr id="12" name="Rectangle 11">
              <a:extLst>
                <a:ext uri="{FF2B5EF4-FFF2-40B4-BE49-F238E27FC236}">
                  <a16:creationId xmlns:a16="http://schemas.microsoft.com/office/drawing/2014/main" id="{449C96C7-E205-4897-B4BD-6E9B852D97CD}"/>
                </a:ext>
              </a:extLst>
            </p:cNvPr>
            <p:cNvSpPr/>
            <p:nvPr/>
          </p:nvSpPr>
          <p:spPr>
            <a:xfrm>
              <a:off x="2361414" y="1946293"/>
              <a:ext cx="4421172" cy="3198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t>Rep value</a:t>
              </a:r>
            </a:p>
          </p:txBody>
        </p:sp>
      </p:grpSp>
      <p:sp>
        <p:nvSpPr>
          <p:cNvPr id="14" name="TextBox 13">
            <a:extLst>
              <a:ext uri="{FF2B5EF4-FFF2-40B4-BE49-F238E27FC236}">
                <a16:creationId xmlns:a16="http://schemas.microsoft.com/office/drawing/2014/main" id="{E2B714BC-8F49-4BC7-BB34-07D43DD82CED}"/>
              </a:ext>
            </a:extLst>
          </p:cNvPr>
          <p:cNvSpPr txBox="1"/>
          <p:nvPr/>
        </p:nvSpPr>
        <p:spPr>
          <a:xfrm>
            <a:off x="575160" y="2368549"/>
            <a:ext cx="7333494" cy="1384995"/>
          </a:xfrm>
          <a:prstGeom prst="rect">
            <a:avLst/>
          </a:prstGeom>
          <a:noFill/>
        </p:spPr>
        <p:txBody>
          <a:bodyPr wrap="square">
            <a:spAutoFit/>
          </a:bodyPr>
          <a:lstStyle/>
          <a:p>
            <a:r>
              <a:rPr lang="en-US" sz="1400" b="0" dirty="0">
                <a:solidFill>
                  <a:srgbClr val="569CD6"/>
                </a:solidFill>
                <a:effectLst/>
                <a:latin typeface="Consolas" panose="020B0609020204030204" pitchFamily="49" charset="0"/>
              </a:rPr>
              <a:t>namespace</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si</a:t>
            </a:r>
            <a:r>
              <a:rPr lang="en-US" sz="1400" b="0" dirty="0">
                <a:solidFill>
                  <a:srgbClr val="D4D4D4"/>
                </a:solidFill>
                <a:effectLst/>
                <a:latin typeface="Consolas" panose="020B0609020204030204" pitchFamily="49" charset="0"/>
              </a:rPr>
              <a:t> {</a:t>
            </a:r>
          </a:p>
          <a:p>
            <a:endParaRPr lang="en-US" sz="1400" b="0" dirty="0">
              <a:solidFill>
                <a:srgbClr val="569CD6"/>
              </a:solidFill>
              <a:effectLst/>
              <a:latin typeface="Consolas" panose="020B0609020204030204" pitchFamily="49" charset="0"/>
            </a:endParaRPr>
          </a:p>
          <a:p>
            <a:r>
              <a:rPr lang="en-US" sz="1400" b="0" dirty="0">
                <a:solidFill>
                  <a:srgbClr val="569CD6"/>
                </a:solidFill>
                <a:effectLst/>
                <a:latin typeface="Consolas" panose="020B0609020204030204" pitchFamily="49" charset="0"/>
              </a:rPr>
              <a:t>template</a:t>
            </a:r>
            <a:r>
              <a:rPr lang="en-US" sz="1400" b="0" dirty="0">
                <a:solidFill>
                  <a:srgbClr val="D4D4D4"/>
                </a:solidFill>
                <a:effectLst/>
                <a:latin typeface="Consolas" panose="020B0609020204030204" pitchFamily="49" charset="0"/>
              </a:rPr>
              <a:t>&lt;</a:t>
            </a:r>
            <a:r>
              <a:rPr lang="en-US" sz="1400" b="0" dirty="0" err="1">
                <a:solidFill>
                  <a:srgbClr val="4EC9B0"/>
                </a:solidFill>
                <a:effectLst/>
                <a:latin typeface="Consolas" panose="020B0609020204030204" pitchFamily="49" charset="0"/>
              </a:rPr>
              <a:t>UnitOf</a:t>
            </a:r>
            <a:r>
              <a:rPr lang="en-US" sz="1400" b="0" dirty="0">
                <a:solidFill>
                  <a:srgbClr val="D4D4D4"/>
                </a:solidFill>
                <a:effectLst/>
                <a:latin typeface="Consolas" panose="020B0609020204030204" pitchFamily="49" charset="0"/>
              </a:rPr>
              <a:t>&lt;</a:t>
            </a:r>
            <a:r>
              <a:rPr lang="en-US" sz="1400" b="0" dirty="0" err="1">
                <a:solidFill>
                  <a:srgbClr val="4EC9B0"/>
                </a:solidFill>
                <a:effectLst/>
                <a:latin typeface="Consolas" panose="020B0609020204030204" pitchFamily="49" charset="0"/>
              </a:rPr>
              <a:t>dim_length</a:t>
            </a:r>
            <a:r>
              <a:rPr lang="en-US" sz="1400" b="0" dirty="0">
                <a:solidFill>
                  <a:srgbClr val="D4D4D4"/>
                </a:solidFill>
                <a:effectLst/>
                <a:latin typeface="Consolas" panose="020B0609020204030204" pitchFamily="49" charset="0"/>
              </a:rPr>
              <a:t>&gt; </a:t>
            </a:r>
            <a:r>
              <a:rPr lang="en-US" sz="1400" b="0" dirty="0">
                <a:solidFill>
                  <a:srgbClr val="4EC9B0"/>
                </a:solidFill>
                <a:effectLst/>
                <a:latin typeface="Consolas" panose="020B0609020204030204" pitchFamily="49" charset="0"/>
              </a:rPr>
              <a:t>U</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QuantityValue</a:t>
            </a:r>
            <a:r>
              <a:rPr lang="en-US" sz="1400" b="0" dirty="0">
                <a:solidFill>
                  <a:srgbClr val="569CD6"/>
                </a:solidFill>
                <a:effectLst/>
                <a:latin typeface="Consolas" panose="020B0609020204030204" pitchFamily="49" charset="0"/>
              </a:rPr>
              <a:t> </a:t>
            </a:r>
            <a:r>
              <a:rPr lang="en-US" sz="1400" b="0" dirty="0">
                <a:solidFill>
                  <a:srgbClr val="4EC9B0"/>
                </a:solidFill>
                <a:effectLst/>
                <a:latin typeface="Consolas" panose="020B0609020204030204" pitchFamily="49" charset="0"/>
              </a:rPr>
              <a:t>Rep</a:t>
            </a:r>
            <a:r>
              <a:rPr lang="en-US" sz="1400" b="0" dirty="0">
                <a:solidFill>
                  <a:srgbClr val="D4D4D4"/>
                </a:solidFill>
                <a:effectLst/>
                <a:latin typeface="Consolas" panose="020B0609020204030204" pitchFamily="49" charset="0"/>
              </a:rPr>
              <a:t> = </a:t>
            </a:r>
            <a:r>
              <a:rPr lang="en-US" sz="1400" b="0" dirty="0">
                <a:solidFill>
                  <a:srgbClr val="569CD6"/>
                </a:solidFill>
                <a:effectLst/>
                <a:latin typeface="Consolas" panose="020B0609020204030204" pitchFamily="49" charset="0"/>
              </a:rPr>
              <a:t>double</a:t>
            </a:r>
            <a:r>
              <a:rPr lang="en-US" sz="1400" b="0" dirty="0">
                <a:solidFill>
                  <a:srgbClr val="D4D4D4"/>
                </a:solidFill>
                <a:effectLst/>
                <a:latin typeface="Consolas" panose="020B0609020204030204" pitchFamily="49" charset="0"/>
              </a:rPr>
              <a:t>&gt;</a:t>
            </a:r>
          </a:p>
          <a:p>
            <a:r>
              <a:rPr lang="en-US" sz="1400" b="0" dirty="0">
                <a:solidFill>
                  <a:srgbClr val="C586C0"/>
                </a:solidFill>
                <a:effectLst/>
                <a:latin typeface="Consolas" panose="020B0609020204030204" pitchFamily="49" charset="0"/>
              </a:rPr>
              <a:t>using</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length</a:t>
            </a:r>
            <a:r>
              <a:rPr lang="en-US" sz="1400" b="0" dirty="0">
                <a:solidFill>
                  <a:srgbClr val="D4D4D4"/>
                </a:solidFill>
                <a:effectLst/>
                <a:latin typeface="Consolas" panose="020B0609020204030204" pitchFamily="49" charset="0"/>
              </a:rPr>
              <a:t> = </a:t>
            </a:r>
            <a:r>
              <a:rPr lang="en-US" sz="1400" b="0" dirty="0">
                <a:solidFill>
                  <a:srgbClr val="4EC9B0"/>
                </a:solidFill>
                <a:effectLst/>
                <a:latin typeface="Consolas" panose="020B0609020204030204" pitchFamily="49" charset="0"/>
              </a:rPr>
              <a:t>quantity</a:t>
            </a:r>
            <a:r>
              <a:rPr lang="en-US" sz="1400" b="0" dirty="0">
                <a:solidFill>
                  <a:srgbClr val="D4D4D4"/>
                </a:solidFill>
                <a:effectLst/>
                <a:latin typeface="Consolas" panose="020B0609020204030204" pitchFamily="49" charset="0"/>
              </a:rPr>
              <a:t>&lt;</a:t>
            </a:r>
            <a:r>
              <a:rPr lang="en-US" sz="1400" b="0" dirty="0" err="1">
                <a:solidFill>
                  <a:srgbClr val="4EC9B0"/>
                </a:solidFill>
                <a:effectLst/>
                <a:latin typeface="Consolas" panose="020B0609020204030204" pitchFamily="49" charset="0"/>
              </a:rPr>
              <a:t>dim_length</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U</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Rep</a:t>
            </a:r>
            <a:r>
              <a:rPr lang="en-US" sz="1400" b="0" dirty="0">
                <a:solidFill>
                  <a:srgbClr val="D4D4D4"/>
                </a:solidFill>
                <a:effectLst/>
                <a:latin typeface="Consolas" panose="020B0609020204030204" pitchFamily="49" charset="0"/>
              </a:rPr>
              <a:t>&gt;;</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59467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1F93FA-9C39-47A9-8207-60169191E9EF}"/>
              </a:ext>
            </a:extLst>
          </p:cNvPr>
          <p:cNvSpPr>
            <a:spLocks noGrp="1"/>
          </p:cNvSpPr>
          <p:nvPr>
            <p:ph type="sldNum" sz="quarter" idx="4"/>
          </p:nvPr>
        </p:nvSpPr>
        <p:spPr/>
        <p:txBody>
          <a:bodyPr/>
          <a:lstStyle/>
          <a:p>
            <a:fld id="{3A707DD9-E92B-45E8-BE0A-E6B2EDF345EB}" type="slidenum">
              <a:rPr lang="en-US" smtClean="0"/>
              <a:pPr/>
              <a:t>48</a:t>
            </a:fld>
            <a:endParaRPr lang="en-US"/>
          </a:p>
        </p:txBody>
      </p:sp>
      <p:sp>
        <p:nvSpPr>
          <p:cNvPr id="3" name="Text Placeholder 2">
            <a:extLst>
              <a:ext uri="{FF2B5EF4-FFF2-40B4-BE49-F238E27FC236}">
                <a16:creationId xmlns:a16="http://schemas.microsoft.com/office/drawing/2014/main" id="{88A9364D-83B4-42D1-95B6-553D08523245}"/>
              </a:ext>
            </a:extLst>
          </p:cNvPr>
          <p:cNvSpPr>
            <a:spLocks noGrp="1"/>
          </p:cNvSpPr>
          <p:nvPr>
            <p:ph type="body" idx="10"/>
          </p:nvPr>
        </p:nvSpPr>
        <p:spPr/>
        <p:txBody>
          <a:bodyPr/>
          <a:lstStyle/>
          <a:p>
            <a:r>
              <a:rPr lang="en-US" sz="3200" dirty="0"/>
              <a:t>Modern C++ provides safety and high-level abstractions without sacrificing on efficiency.</a:t>
            </a:r>
            <a:endParaRPr lang="en-US" sz="3200" noProof="0" dirty="0"/>
          </a:p>
        </p:txBody>
      </p:sp>
    </p:spTree>
    <p:extLst>
      <p:ext uri="{BB962C8B-B14F-4D97-AF65-F5344CB8AC3E}">
        <p14:creationId xmlns:p14="http://schemas.microsoft.com/office/powerpoint/2010/main" val="2764091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F31793-EA20-A843-B881-6B898C2E1893}"/>
              </a:ext>
            </a:extLst>
          </p:cNvPr>
          <p:cNvSpPr>
            <a:spLocks noGrp="1"/>
          </p:cNvSpPr>
          <p:nvPr>
            <p:ph type="body" sz="quarter" idx="10"/>
          </p:nvPr>
        </p:nvSpPr>
        <p:spPr>
          <a:xfrm>
            <a:off x="408756" y="1723313"/>
            <a:ext cx="4471470" cy="1581620"/>
          </a:xfrm>
        </p:spPr>
        <p:txBody>
          <a:bodyPr/>
          <a:lstStyle/>
          <a:p>
            <a:r>
              <a:rPr lang="en-US" sz="6000" noProof="0" dirty="0"/>
              <a:t>Thank you!</a:t>
            </a:r>
          </a:p>
        </p:txBody>
      </p:sp>
    </p:spTree>
    <p:extLst>
      <p:ext uri="{BB962C8B-B14F-4D97-AF65-F5344CB8AC3E}">
        <p14:creationId xmlns:p14="http://schemas.microsoft.com/office/powerpoint/2010/main" val="3629385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C51263-F776-4182-8B7D-21E14700EFFD}"/>
              </a:ext>
            </a:extLst>
          </p:cNvPr>
          <p:cNvSpPr>
            <a:spLocks noGrp="1"/>
          </p:cNvSpPr>
          <p:nvPr>
            <p:ph type="sldNum" sz="quarter" idx="4"/>
          </p:nvPr>
        </p:nvSpPr>
        <p:spPr/>
        <p:txBody>
          <a:bodyPr/>
          <a:lstStyle/>
          <a:p>
            <a:fld id="{3A707DD9-E92B-45E8-BE0A-E6B2EDF345EB}" type="slidenum">
              <a:rPr lang="en-US" smtClean="0"/>
              <a:pPr/>
              <a:t>5</a:t>
            </a:fld>
            <a:endParaRPr lang="en-US" dirty="0"/>
          </a:p>
        </p:txBody>
      </p:sp>
      <p:sp>
        <p:nvSpPr>
          <p:cNvPr id="10" name="Text Placeholder 9">
            <a:extLst>
              <a:ext uri="{FF2B5EF4-FFF2-40B4-BE49-F238E27FC236}">
                <a16:creationId xmlns:a16="http://schemas.microsoft.com/office/drawing/2014/main" id="{EC7DC249-2D27-4327-BAAC-F9AEE65D3D4A}"/>
              </a:ext>
            </a:extLst>
          </p:cNvPr>
          <p:cNvSpPr>
            <a:spLocks noGrp="1"/>
          </p:cNvSpPr>
          <p:nvPr>
            <p:ph type="body" idx="10"/>
          </p:nvPr>
        </p:nvSpPr>
        <p:spPr/>
        <p:txBody>
          <a:bodyPr/>
          <a:lstStyle/>
          <a:p>
            <a:r>
              <a:rPr lang="en-US" dirty="0"/>
              <a:t>I am not claiming that C++ is the best programming language out there. Each of the programming languages has its use and areas of applicability where it proves the best. Let us not start the holy wars here 😉</a:t>
            </a:r>
          </a:p>
        </p:txBody>
      </p:sp>
    </p:spTree>
    <p:extLst>
      <p:ext uri="{BB962C8B-B14F-4D97-AF65-F5344CB8AC3E}">
        <p14:creationId xmlns:p14="http://schemas.microsoft.com/office/powerpoint/2010/main" val="2556709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5E6C7D1-989E-894A-B6A4-A4CE3216D530}"/>
              </a:ext>
            </a:extLst>
          </p:cNvPr>
          <p:cNvSpPr>
            <a:spLocks noGrp="1"/>
          </p:cNvSpPr>
          <p:nvPr>
            <p:ph type="sldNum" sz="quarter" idx="4"/>
          </p:nvPr>
        </p:nvSpPr>
        <p:spPr/>
        <p:txBody>
          <a:bodyPr/>
          <a:lstStyle/>
          <a:p>
            <a:fld id="{3A707DD9-E92B-45E8-BE0A-E6B2EDF345EB}" type="slidenum">
              <a:rPr lang="en-US" smtClean="0"/>
              <a:pPr/>
              <a:t>6</a:t>
            </a:fld>
            <a:endParaRPr lang="en-US"/>
          </a:p>
        </p:txBody>
      </p:sp>
      <p:sp>
        <p:nvSpPr>
          <p:cNvPr id="9" name="Text Placeholder 8">
            <a:extLst>
              <a:ext uri="{FF2B5EF4-FFF2-40B4-BE49-F238E27FC236}">
                <a16:creationId xmlns:a16="http://schemas.microsoft.com/office/drawing/2014/main" id="{D458F84C-10FE-024B-9ABA-99B1081D3983}"/>
              </a:ext>
            </a:extLst>
          </p:cNvPr>
          <p:cNvSpPr>
            <a:spLocks noGrp="1"/>
          </p:cNvSpPr>
          <p:nvPr>
            <p:ph type="body" idx="11"/>
          </p:nvPr>
        </p:nvSpPr>
        <p:spPr/>
        <p:txBody>
          <a:bodyPr/>
          <a:lstStyle/>
          <a:p>
            <a:r>
              <a:rPr lang="en-US" dirty="0"/>
              <a:t>GitHub</a:t>
            </a:r>
            <a:br>
              <a:rPr lang="en-US" dirty="0"/>
            </a:br>
            <a:r>
              <a:rPr lang="en-US" sz="1600" dirty="0">
                <a:hlinkClick r:id="rId2"/>
              </a:rPr>
              <a:t>https://github.com/mpusz/zed_2020</a:t>
            </a:r>
            <a:endParaRPr lang="en-US" noProof="0" dirty="0"/>
          </a:p>
        </p:txBody>
      </p:sp>
      <p:pic>
        <p:nvPicPr>
          <p:cNvPr id="10" name="Picture 9">
            <a:extLst>
              <a:ext uri="{FF2B5EF4-FFF2-40B4-BE49-F238E27FC236}">
                <a16:creationId xmlns:a16="http://schemas.microsoft.com/office/drawing/2014/main" id="{7B400468-774A-4A78-B3CE-4BA6A396D033}"/>
              </a:ext>
            </a:extLst>
          </p:cNvPr>
          <p:cNvPicPr>
            <a:picLocks noChangeAspect="1"/>
          </p:cNvPicPr>
          <p:nvPr/>
        </p:nvPicPr>
        <p:blipFill>
          <a:blip r:embed="rId3"/>
          <a:stretch>
            <a:fillRect/>
          </a:stretch>
        </p:blipFill>
        <p:spPr>
          <a:xfrm>
            <a:off x="742950" y="912545"/>
            <a:ext cx="7658100" cy="3821510"/>
          </a:xfrm>
          <a:prstGeom prst="rect">
            <a:avLst/>
          </a:prstGeom>
        </p:spPr>
      </p:pic>
      <p:sp>
        <p:nvSpPr>
          <p:cNvPr id="14" name="Oval 13">
            <a:extLst>
              <a:ext uri="{FF2B5EF4-FFF2-40B4-BE49-F238E27FC236}">
                <a16:creationId xmlns:a16="http://schemas.microsoft.com/office/drawing/2014/main" id="{87C7475D-53BC-4A86-8C31-341AB5919446}"/>
              </a:ext>
            </a:extLst>
          </p:cNvPr>
          <p:cNvSpPr/>
          <p:nvPr/>
        </p:nvSpPr>
        <p:spPr>
          <a:xfrm>
            <a:off x="5648326" y="3638550"/>
            <a:ext cx="1276350" cy="285750"/>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076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A6DE512-003C-8946-A67D-FFA09E13D619}"/>
              </a:ext>
            </a:extLst>
          </p:cNvPr>
          <p:cNvSpPr>
            <a:spLocks noGrp="1"/>
          </p:cNvSpPr>
          <p:nvPr>
            <p:ph type="body" idx="11"/>
          </p:nvPr>
        </p:nvSpPr>
        <p:spPr/>
        <p:txBody>
          <a:bodyPr/>
          <a:lstStyle/>
          <a:p>
            <a:r>
              <a:rPr lang="en-US" noProof="0" dirty="0"/>
              <a:t>Agenda</a:t>
            </a:r>
          </a:p>
        </p:txBody>
      </p:sp>
      <p:sp>
        <p:nvSpPr>
          <p:cNvPr id="5" name="Text Placeholder 4">
            <a:extLst>
              <a:ext uri="{FF2B5EF4-FFF2-40B4-BE49-F238E27FC236}">
                <a16:creationId xmlns:a16="http://schemas.microsoft.com/office/drawing/2014/main" id="{2D569B2D-4BC3-5746-9D9E-2DC9CA327566}"/>
              </a:ext>
            </a:extLst>
          </p:cNvPr>
          <p:cNvSpPr>
            <a:spLocks noGrp="1"/>
          </p:cNvSpPr>
          <p:nvPr>
            <p:ph type="body" idx="14"/>
          </p:nvPr>
        </p:nvSpPr>
        <p:spPr/>
        <p:txBody>
          <a:bodyPr/>
          <a:lstStyle/>
          <a:p>
            <a:r>
              <a:rPr lang="en-US" b="1" noProof="0" dirty="0">
                <a:solidFill>
                  <a:schemeClr val="accent1"/>
                </a:solidFill>
                <a:latin typeface="+mn-lt"/>
              </a:rPr>
              <a:t>Motivation</a:t>
            </a:r>
          </a:p>
        </p:txBody>
      </p:sp>
      <p:sp>
        <p:nvSpPr>
          <p:cNvPr id="6" name="Text Placeholder 5">
            <a:extLst>
              <a:ext uri="{FF2B5EF4-FFF2-40B4-BE49-F238E27FC236}">
                <a16:creationId xmlns:a16="http://schemas.microsoft.com/office/drawing/2014/main" id="{06EF260E-1D8D-F543-9258-A0F11C0610C2}"/>
              </a:ext>
            </a:extLst>
          </p:cNvPr>
          <p:cNvSpPr>
            <a:spLocks noGrp="1"/>
          </p:cNvSpPr>
          <p:nvPr>
            <p:ph type="body" idx="15"/>
          </p:nvPr>
        </p:nvSpPr>
        <p:spPr/>
        <p:txBody>
          <a:bodyPr/>
          <a:lstStyle/>
          <a:p>
            <a:r>
              <a:rPr lang="en-US" noProof="0" dirty="0"/>
              <a:t>High-level abstractions</a:t>
            </a:r>
          </a:p>
        </p:txBody>
      </p:sp>
      <p:sp>
        <p:nvSpPr>
          <p:cNvPr id="7" name="Text Placeholder 6">
            <a:extLst>
              <a:ext uri="{FF2B5EF4-FFF2-40B4-BE49-F238E27FC236}">
                <a16:creationId xmlns:a16="http://schemas.microsoft.com/office/drawing/2014/main" id="{66853EB2-827D-1146-97F2-FF1310F73313}"/>
              </a:ext>
            </a:extLst>
          </p:cNvPr>
          <p:cNvSpPr>
            <a:spLocks noGrp="1"/>
          </p:cNvSpPr>
          <p:nvPr>
            <p:ph type="body" idx="16"/>
          </p:nvPr>
        </p:nvSpPr>
        <p:spPr/>
        <p:txBody>
          <a:bodyPr/>
          <a:lstStyle/>
          <a:p>
            <a:r>
              <a:rPr lang="en-US" noProof="0" dirty="0"/>
              <a:t>Safety</a:t>
            </a:r>
          </a:p>
        </p:txBody>
      </p:sp>
      <p:sp>
        <p:nvSpPr>
          <p:cNvPr id="8" name="Text Placeholder 7">
            <a:extLst>
              <a:ext uri="{FF2B5EF4-FFF2-40B4-BE49-F238E27FC236}">
                <a16:creationId xmlns:a16="http://schemas.microsoft.com/office/drawing/2014/main" id="{3F2E1A26-CC99-BE40-BA04-9788DB6CC267}"/>
              </a:ext>
            </a:extLst>
          </p:cNvPr>
          <p:cNvSpPr>
            <a:spLocks noGrp="1"/>
          </p:cNvSpPr>
          <p:nvPr>
            <p:ph type="body" idx="17"/>
          </p:nvPr>
        </p:nvSpPr>
        <p:spPr/>
        <p:txBody>
          <a:bodyPr/>
          <a:lstStyle/>
          <a:p>
            <a:r>
              <a:rPr lang="en-US" noProof="0" dirty="0"/>
              <a:t>Efficiency</a:t>
            </a:r>
          </a:p>
        </p:txBody>
      </p:sp>
      <p:sp>
        <p:nvSpPr>
          <p:cNvPr id="2" name="Slide Number Placeholder 1">
            <a:extLst>
              <a:ext uri="{FF2B5EF4-FFF2-40B4-BE49-F238E27FC236}">
                <a16:creationId xmlns:a16="http://schemas.microsoft.com/office/drawing/2014/main" id="{C015B870-E327-C74D-ABBC-3EC9A85A43DC}"/>
              </a:ext>
            </a:extLst>
          </p:cNvPr>
          <p:cNvSpPr>
            <a:spLocks noGrp="1"/>
          </p:cNvSpPr>
          <p:nvPr>
            <p:ph type="sldNum" sz="quarter" idx="4"/>
          </p:nvPr>
        </p:nvSpPr>
        <p:spPr/>
        <p:txBody>
          <a:bodyPr/>
          <a:lstStyle/>
          <a:p>
            <a:fld id="{3A707DD9-E92B-45E8-BE0A-E6B2EDF345EB}" type="slidenum">
              <a:rPr lang="en-US" smtClean="0"/>
              <a:pPr/>
              <a:t>7</a:t>
            </a:fld>
            <a:endParaRPr lang="en-US"/>
          </a:p>
        </p:txBody>
      </p:sp>
      <p:sp>
        <p:nvSpPr>
          <p:cNvPr id="9" name="Oval 8">
            <a:extLst>
              <a:ext uri="{FF2B5EF4-FFF2-40B4-BE49-F238E27FC236}">
                <a16:creationId xmlns:a16="http://schemas.microsoft.com/office/drawing/2014/main" id="{68D8D1EA-260E-4F4A-9AD0-303C3D3D1F53}"/>
              </a:ext>
            </a:extLst>
          </p:cNvPr>
          <p:cNvSpPr/>
          <p:nvPr/>
        </p:nvSpPr>
        <p:spPr>
          <a:xfrm>
            <a:off x="636814" y="1152996"/>
            <a:ext cx="685800" cy="685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U"/>
          </a:p>
        </p:txBody>
      </p:sp>
    </p:spTree>
    <p:extLst>
      <p:ext uri="{BB962C8B-B14F-4D97-AF65-F5344CB8AC3E}">
        <p14:creationId xmlns:p14="http://schemas.microsoft.com/office/powerpoint/2010/main" val="3673762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D5D9840E-6290-43B1-8568-E83590143A52}"/>
              </a:ext>
            </a:extLst>
          </p:cNvPr>
          <p:cNvSpPr>
            <a:spLocks noGrp="1"/>
          </p:cNvSpPr>
          <p:nvPr>
            <p:ph type="body" idx="10"/>
          </p:nvPr>
        </p:nvSpPr>
        <p:spPr/>
        <p:txBody>
          <a:bodyPr>
            <a:normAutofit/>
          </a:bodyPr>
          <a:lstStyle/>
          <a:p>
            <a:r>
              <a:rPr lang="en-US" noProof="0" dirty="0">
                <a:solidFill>
                  <a:srgbClr val="FCBF00"/>
                </a:solidFill>
              </a:rPr>
              <a:t>Robotic space probe </a:t>
            </a:r>
            <a:r>
              <a:rPr lang="en-US" noProof="0" dirty="0"/>
              <a:t>launched by NASA on December 11, 1998</a:t>
            </a:r>
          </a:p>
          <a:p>
            <a:r>
              <a:rPr lang="en-US" noProof="0" dirty="0"/>
              <a:t>Project costs: </a:t>
            </a:r>
            <a:r>
              <a:rPr lang="en-US" noProof="0" dirty="0">
                <a:solidFill>
                  <a:srgbClr val="FCBF00"/>
                </a:solidFill>
              </a:rPr>
              <a:t>$327.6 million</a:t>
            </a:r>
          </a:p>
          <a:p>
            <a:pPr lvl="1"/>
            <a:r>
              <a:rPr lang="en-US" sz="1400" noProof="0" dirty="0"/>
              <a:t>spacecraft development: $193.1 million</a:t>
            </a:r>
          </a:p>
          <a:p>
            <a:pPr lvl="1"/>
            <a:r>
              <a:rPr lang="en-US" sz="1400" noProof="0" dirty="0"/>
              <a:t>launching it: $91.7 million</a:t>
            </a:r>
          </a:p>
          <a:p>
            <a:pPr lvl="1"/>
            <a:r>
              <a:rPr lang="en-US" sz="1400" noProof="0" dirty="0"/>
              <a:t>mission operations: $42.8 million</a:t>
            </a:r>
          </a:p>
          <a:p>
            <a:r>
              <a:rPr lang="en-US" noProof="0" dirty="0"/>
              <a:t>Mars Climate Orbiter began the planned </a:t>
            </a:r>
            <a:r>
              <a:rPr lang="en-US" noProof="0" dirty="0">
                <a:solidFill>
                  <a:srgbClr val="FCBF00"/>
                </a:solidFill>
              </a:rPr>
              <a:t>orbital insertion maneuver </a:t>
            </a:r>
            <a:r>
              <a:rPr lang="en-US" noProof="0" dirty="0"/>
              <a:t>on September 23, 1999 at 09:00:46 UTC</a:t>
            </a:r>
          </a:p>
        </p:txBody>
      </p:sp>
      <p:pic>
        <p:nvPicPr>
          <p:cNvPr id="42" name="Picture Placeholder 41" descr="A picture containing transport, satellite, table, person&#10;&#10;Description automatically generated">
            <a:extLst>
              <a:ext uri="{FF2B5EF4-FFF2-40B4-BE49-F238E27FC236}">
                <a16:creationId xmlns:a16="http://schemas.microsoft.com/office/drawing/2014/main" id="{7BF53289-BDA5-42CE-86B1-14C6FEB12893}"/>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5207" r="24367"/>
          <a:stretch/>
        </p:blipFill>
        <p:spPr>
          <a:xfrm>
            <a:off x="5154591" y="0"/>
            <a:ext cx="3984625" cy="5143498"/>
          </a:xfrm>
        </p:spPr>
      </p:pic>
      <p:sp>
        <p:nvSpPr>
          <p:cNvPr id="3" name="Slide Number Placeholder 2">
            <a:extLst>
              <a:ext uri="{FF2B5EF4-FFF2-40B4-BE49-F238E27FC236}">
                <a16:creationId xmlns:a16="http://schemas.microsoft.com/office/drawing/2014/main" id="{EA930740-7C42-45C2-A27B-CCCC7CFD817E}"/>
              </a:ext>
            </a:extLst>
          </p:cNvPr>
          <p:cNvSpPr>
            <a:spLocks noGrp="1"/>
          </p:cNvSpPr>
          <p:nvPr>
            <p:ph type="sldNum" sz="quarter" idx="4"/>
          </p:nvPr>
        </p:nvSpPr>
        <p:spPr/>
        <p:txBody>
          <a:bodyPr/>
          <a:lstStyle/>
          <a:p>
            <a:fld id="{3A707DD9-E92B-45E8-BE0A-E6B2EDF345EB}" type="slidenum">
              <a:rPr lang="en-US" smtClean="0"/>
              <a:pPr/>
              <a:t>8</a:t>
            </a:fld>
            <a:endParaRPr lang="en-US"/>
          </a:p>
        </p:txBody>
      </p:sp>
      <p:sp>
        <p:nvSpPr>
          <p:cNvPr id="39" name="Text Placeholder 38">
            <a:extLst>
              <a:ext uri="{FF2B5EF4-FFF2-40B4-BE49-F238E27FC236}">
                <a16:creationId xmlns:a16="http://schemas.microsoft.com/office/drawing/2014/main" id="{8A92DCC8-86A1-412B-9139-A20E35A19E7C}"/>
              </a:ext>
            </a:extLst>
          </p:cNvPr>
          <p:cNvSpPr>
            <a:spLocks noGrp="1"/>
          </p:cNvSpPr>
          <p:nvPr>
            <p:ph type="body" idx="11"/>
          </p:nvPr>
        </p:nvSpPr>
        <p:spPr/>
        <p:txBody>
          <a:bodyPr/>
          <a:lstStyle/>
          <a:p>
            <a:r>
              <a:rPr lang="en-US" noProof="0" dirty="0"/>
              <a:t>The Mars Climate Orbiter</a:t>
            </a:r>
          </a:p>
        </p:txBody>
      </p:sp>
    </p:spTree>
    <p:extLst>
      <p:ext uri="{BB962C8B-B14F-4D97-AF65-F5344CB8AC3E}">
        <p14:creationId xmlns:p14="http://schemas.microsoft.com/office/powerpoint/2010/main" val="2847046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630F39-626D-4CC9-A698-AD594924FCD1}"/>
              </a:ext>
            </a:extLst>
          </p:cNvPr>
          <p:cNvSpPr>
            <a:spLocks noGrp="1"/>
          </p:cNvSpPr>
          <p:nvPr>
            <p:ph type="sldNum" sz="quarter" idx="4"/>
          </p:nvPr>
        </p:nvSpPr>
        <p:spPr/>
        <p:txBody>
          <a:bodyPr/>
          <a:lstStyle/>
          <a:p>
            <a:fld id="{3A707DD9-E92B-45E8-BE0A-E6B2EDF345EB}" type="slidenum">
              <a:rPr lang="en-US" smtClean="0"/>
              <a:pPr/>
              <a:t>9</a:t>
            </a:fld>
            <a:endParaRPr lang="en-US"/>
          </a:p>
        </p:txBody>
      </p:sp>
      <p:pic>
        <p:nvPicPr>
          <p:cNvPr id="4" name="Picture 3" descr="Diagram&#10;&#10;Description automatically generated">
            <a:extLst>
              <a:ext uri="{FF2B5EF4-FFF2-40B4-BE49-F238E27FC236}">
                <a16:creationId xmlns:a16="http://schemas.microsoft.com/office/drawing/2014/main" id="{B7A2C25E-6809-4C6B-8511-348EBDDA0D62}"/>
              </a:ext>
            </a:extLst>
          </p:cNvPr>
          <p:cNvPicPr>
            <a:picLocks noChangeAspect="1"/>
          </p:cNvPicPr>
          <p:nvPr/>
        </p:nvPicPr>
        <p:blipFill rotWithShape="1">
          <a:blip r:embed="rId2">
            <a:extLst>
              <a:ext uri="{28A0092B-C50C-407E-A947-70E740481C1C}">
                <a14:useLocalDpi xmlns:a14="http://schemas.microsoft.com/office/drawing/2010/main" val="0"/>
              </a:ext>
            </a:extLst>
          </a:blip>
          <a:srcRect t="4305" b="4305"/>
          <a:stretch/>
        </p:blipFill>
        <p:spPr>
          <a:xfrm>
            <a:off x="0" y="-1"/>
            <a:ext cx="9144585" cy="5143501"/>
          </a:xfrm>
          <a:prstGeom prst="rect">
            <a:avLst/>
          </a:prstGeom>
        </p:spPr>
      </p:pic>
      <p:pic>
        <p:nvPicPr>
          <p:cNvPr id="8" name="Picture 7" descr="Diagram&#10;&#10;Description automatically generated">
            <a:extLst>
              <a:ext uri="{FF2B5EF4-FFF2-40B4-BE49-F238E27FC236}">
                <a16:creationId xmlns:a16="http://schemas.microsoft.com/office/drawing/2014/main" id="{AA659B8D-2BEF-4BD5-9B14-B037613CD539}"/>
              </a:ext>
            </a:extLst>
          </p:cNvPr>
          <p:cNvPicPr>
            <a:picLocks noChangeAspect="1"/>
          </p:cNvPicPr>
          <p:nvPr/>
        </p:nvPicPr>
        <p:blipFill rotWithShape="1">
          <a:blip r:embed="rId3">
            <a:extLst>
              <a:ext uri="{28A0092B-C50C-407E-A947-70E740481C1C}">
                <a14:useLocalDpi xmlns:a14="http://schemas.microsoft.com/office/drawing/2010/main" val="0"/>
              </a:ext>
            </a:extLst>
          </a:blip>
          <a:srcRect t="4302" b="4302"/>
          <a:stretch/>
        </p:blipFill>
        <p:spPr>
          <a:xfrm>
            <a:off x="0" y="-1"/>
            <a:ext cx="9144000" cy="5143501"/>
          </a:xfrm>
          <a:prstGeom prst="rect">
            <a:avLst/>
          </a:prstGeom>
        </p:spPr>
      </p:pic>
    </p:spTree>
    <p:extLst>
      <p:ext uri="{BB962C8B-B14F-4D97-AF65-F5344CB8AC3E}">
        <p14:creationId xmlns:p14="http://schemas.microsoft.com/office/powerpoint/2010/main" val="410834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a:themeElements>
    <a:clrScheme name="EPAM September 2017">
      <a:dk1>
        <a:srgbClr val="222222"/>
      </a:dk1>
      <a:lt1>
        <a:srgbClr val="FFFFFF"/>
      </a:lt1>
      <a:dk2>
        <a:srgbClr val="464547"/>
      </a:dk2>
      <a:lt2>
        <a:srgbClr val="CCCCCC"/>
      </a:lt2>
      <a:accent1>
        <a:srgbClr val="76CDD8"/>
      </a:accent1>
      <a:accent2>
        <a:srgbClr val="008ACF"/>
      </a:accent2>
      <a:accent3>
        <a:srgbClr val="CEDB56"/>
      </a:accent3>
      <a:accent4>
        <a:srgbClr val="D35D47"/>
      </a:accent4>
      <a:accent5>
        <a:srgbClr val="39C2D7"/>
      </a:accent5>
      <a:accent6>
        <a:srgbClr val="222222"/>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2.xml><?xml version="1.0" encoding="utf-8"?>
<a:theme xmlns:a="http://schemas.openxmlformats.org/drawingml/2006/main" name="Cover_3">
  <a:themeElements>
    <a:clrScheme name="EPAM September 2017">
      <a:dk1>
        <a:srgbClr val="222222"/>
      </a:dk1>
      <a:lt1>
        <a:srgbClr val="FFFFFF"/>
      </a:lt1>
      <a:dk2>
        <a:srgbClr val="464547"/>
      </a:dk2>
      <a:lt2>
        <a:srgbClr val="CCCCCC"/>
      </a:lt2>
      <a:accent1>
        <a:srgbClr val="76CDD8"/>
      </a:accent1>
      <a:accent2>
        <a:srgbClr val="008ACF"/>
      </a:accent2>
      <a:accent3>
        <a:srgbClr val="CEDB56"/>
      </a:accent3>
      <a:accent4>
        <a:srgbClr val="D35D47"/>
      </a:accent4>
      <a:accent5>
        <a:srgbClr val="39C2D7"/>
      </a:accent5>
      <a:accent6>
        <a:srgbClr val="222222"/>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3.xml><?xml version="1.0" encoding="utf-8"?>
<a:theme xmlns:a="http://schemas.openxmlformats.org/drawingml/2006/main" name="Blank_1">
  <a:themeElements>
    <a:clrScheme name="EPAM September 2017">
      <a:dk1>
        <a:srgbClr val="222222"/>
      </a:dk1>
      <a:lt1>
        <a:srgbClr val="FFFFFF"/>
      </a:lt1>
      <a:dk2>
        <a:srgbClr val="464547"/>
      </a:dk2>
      <a:lt2>
        <a:srgbClr val="CCCCCC"/>
      </a:lt2>
      <a:accent1>
        <a:srgbClr val="76CDD8"/>
      </a:accent1>
      <a:accent2>
        <a:srgbClr val="008ACF"/>
      </a:accent2>
      <a:accent3>
        <a:srgbClr val="CEDB56"/>
      </a:accent3>
      <a:accent4>
        <a:srgbClr val="D35D47"/>
      </a:accent4>
      <a:accent5>
        <a:srgbClr val="39C2D7"/>
      </a:accent5>
      <a:accent6>
        <a:srgbClr val="222222"/>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4CD7D2A2755D549824FDC5498DDC959" ma:contentTypeVersion="2" ma:contentTypeDescription="Create a new document." ma:contentTypeScope="" ma:versionID="12cea4468bb5904d0cf7b4501a87b176">
  <xsd:schema xmlns:xsd="http://www.w3.org/2001/XMLSchema" xmlns:xs="http://www.w3.org/2001/XMLSchema" xmlns:p="http://schemas.microsoft.com/office/2006/metadata/properties" xmlns:ns2="4d646678-0a0e-4499-9447-3b8c9b3ff699" targetNamespace="http://schemas.microsoft.com/office/2006/metadata/properties" ma:root="true" ma:fieldsID="7f3a61e8d75949e357c9237616a15c0e" ns2:_="">
    <xsd:import namespace="4d646678-0a0e-4499-9447-3b8c9b3ff69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646678-0a0e-4499-9447-3b8c9b3ff6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939C3C2-47E1-4EBE-9755-45391A10B1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646678-0a0e-4499-9447-3b8c9b3ff6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432235-9C87-4B28-858E-81601F390EB3}">
  <ds:schemaRefs>
    <ds:schemaRef ds:uri="http://schemas.microsoft.com/sharepoint/v3/contenttype/forms"/>
  </ds:schemaRefs>
</ds:datastoreItem>
</file>

<file path=customXml/itemProps3.xml><?xml version="1.0" encoding="utf-8"?>
<ds:datastoreItem xmlns:ds="http://schemas.openxmlformats.org/officeDocument/2006/customXml" ds:itemID="{39894FC8-0959-4E96-9959-1C733CC63878}">
  <ds:schemaRefs>
    <ds:schemaRef ds:uri="4d646678-0a0e-4499-9447-3b8c9b3ff699"/>
    <ds:schemaRef ds:uri="http://schemas.openxmlformats.org/package/2006/metadata/core-properties"/>
    <ds:schemaRef ds:uri="http://purl.org/dc/elements/1.1/"/>
    <ds:schemaRef ds:uri="http://schemas.microsoft.com/office/2006/documentManagement/types"/>
    <ds:schemaRef ds:uri="http://www.w3.org/XML/1998/namespace"/>
    <ds:schemaRef ds:uri="http://purl.org/dc/terms/"/>
    <ds:schemaRef ds:uri="http://purl.org/dc/dcmityp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Covers</Template>
  <TotalTime>9193</TotalTime>
  <Words>3430</Words>
  <Application>Microsoft Office PowerPoint</Application>
  <PresentationFormat>On-screen Show (16:9)</PresentationFormat>
  <Paragraphs>404</Paragraphs>
  <Slides>49</Slides>
  <Notes>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Arial</vt:lpstr>
      <vt:lpstr>Arial Black</vt:lpstr>
      <vt:lpstr>Calibri</vt:lpstr>
      <vt:lpstr>Calibri Light</vt:lpstr>
      <vt:lpstr>Consolas</vt:lpstr>
      <vt:lpstr>Consolas, </vt:lpstr>
      <vt:lpstr>Cover</vt:lpstr>
      <vt:lpstr>Cover_3</vt:lpstr>
      <vt:lpstr>Blank_1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Markowitz</dc:creator>
  <cp:lastModifiedBy>Mateusz Pusz</cp:lastModifiedBy>
  <cp:revision>396</cp:revision>
  <dcterms:created xsi:type="dcterms:W3CDTF">2018-01-26T19:23:30Z</dcterms:created>
  <dcterms:modified xsi:type="dcterms:W3CDTF">2020-11-30T19:20:25Z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0x01010024CD7D2A2755D549824FDC5498DDC959</vt:lpwstr>
  </property>
</Properties>
</file>